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6858000" cy="9906000" type="A4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1" d="100"/>
          <a:sy n="61" d="100"/>
        </p:scale>
        <p:origin x="2682" y="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3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Thais Rodrigues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7866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Ana Lucia Ferreira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7867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Cristiane de Oliveira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Coord. de Horários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7866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Alan Silva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7867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Karina C. </a:t>
          </a: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Buncheit</a:t>
          </a:r>
          <a:endParaRPr lang="pt-BR" sz="13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Coord. de Horários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7867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Tania dos Santos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Coord. de Horários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7867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27D57E3-F2C4-4F6A-81A2-A8F4892F28FE}" type="presOf" srcId="{B23EB2A9-D397-4E98-8ED5-AB35E47E92DA}" destId="{18E7ED86-8016-45D5-BDAA-C19DEE932899}" srcOrd="0" destOrd="0" presId="urn:microsoft.com/office/officeart/2005/8/layout/hierarchy3"/>
    <dgm:cxn modelId="{08928774-0746-44EB-9982-0B0524A310D0}" type="presOf" srcId="{A1FC7056-3FB6-4A0F-85A4-9193F9DBEE88}" destId="{A84C5EDB-9522-48F0-A56B-CDBBB4A9A59A}" srcOrd="0" destOrd="0" presId="urn:microsoft.com/office/officeart/2005/8/layout/hierarchy3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433F649D-8523-4B71-8429-C4A9391A32F3}" type="presOf" srcId="{1970B4EF-C193-4580-AFA1-C5E787EF2DA5}" destId="{410F5750-4535-4D09-B21C-6DA3AE124863}" srcOrd="0" destOrd="0" presId="urn:microsoft.com/office/officeart/2005/8/layout/hierarchy3"/>
    <dgm:cxn modelId="{A9F2EC45-AF27-4DF9-AB01-E866B9B07FF1}" type="presOf" srcId="{277C455C-F20C-4B4F-85C0-5F890157EE31}" destId="{A6C45D50-CDA8-4627-87D4-6DAA783D13C9}" srcOrd="0" destOrd="0" presId="urn:microsoft.com/office/officeart/2005/8/layout/hierarchy3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29CAE5FE-7CF5-4ED2-B487-27457D9B2650}" type="presOf" srcId="{F3787974-D7F9-4AE6-ACD6-3BF85BFA2066}" destId="{2EF4DF5C-E25D-4B6A-BBE7-55526CABC61C}" srcOrd="0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AC764F95-1D0B-40C4-8284-AF7B037BEB20}" type="presOf" srcId="{56871465-A2B3-478E-986B-4D058C3A4181}" destId="{6D7D3580-722C-4008-944B-27FB520CAD11}" srcOrd="0" destOrd="0" presId="urn:microsoft.com/office/officeart/2005/8/layout/hierarchy3"/>
    <dgm:cxn modelId="{F0810D0E-5994-4AB6-A700-C309AA19729E}" type="presOf" srcId="{39EC68DF-39AE-460B-9CE8-2E19E786E282}" destId="{49291425-A14E-4D2D-8205-23632BBBA509}" srcOrd="0" destOrd="0" presId="urn:microsoft.com/office/officeart/2005/8/layout/hierarchy3"/>
    <dgm:cxn modelId="{5837063C-0FC9-4A9D-95C9-4F8CC3DDFFDA}" type="presOf" srcId="{0A3FCE41-F222-4EE2-80BC-42FD87B52720}" destId="{345AD9D6-28E5-4A6C-A32C-B599386B2C07}" srcOrd="0" destOrd="0" presId="urn:microsoft.com/office/officeart/2005/8/layout/hierarchy3"/>
    <dgm:cxn modelId="{2955262B-2C48-4232-BFB1-1584FCA1462D}" type="presOf" srcId="{6E41D12C-A4FA-4DDA-9ECE-86C43EFA96CC}" destId="{9437F60B-1D91-4454-A623-DF41A93E8E98}" srcOrd="0" destOrd="0" presId="urn:microsoft.com/office/officeart/2005/8/layout/hierarchy3"/>
    <dgm:cxn modelId="{5B12CA5F-7DEB-40C5-BF29-F637FFB2D1CF}" type="presOf" srcId="{1D541868-A683-4DB1-9900-979F0B8DA00C}" destId="{66D15CE3-E21E-4F31-BD51-2D627F594B2F}" srcOrd="0" destOrd="0" presId="urn:microsoft.com/office/officeart/2005/8/layout/hierarchy3"/>
    <dgm:cxn modelId="{D8E9273E-7696-4D89-8AB6-F5672BFB06A0}" type="presOf" srcId="{432D651A-DCEA-4107-9644-A4A584EFA10D}" destId="{3F3CAD27-9208-49A1-AE5B-E523C79E83D0}" srcOrd="0" destOrd="0" presId="urn:microsoft.com/office/officeart/2005/8/layout/hierarchy3"/>
    <dgm:cxn modelId="{A2874312-A223-4DDD-9D7C-228D75B6FB8F}" type="presOf" srcId="{B23EB2A9-D397-4E98-8ED5-AB35E47E92DA}" destId="{4DBF1531-4B15-4A88-A323-28961068B353}" srcOrd="1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84334BB1-DA4F-4650-8220-504F4BC87E93}" type="presOf" srcId="{56871465-A2B3-478E-986B-4D058C3A4181}" destId="{887E0387-7C85-4AAC-B156-7067EA56979B}" srcOrd="1" destOrd="0" presId="urn:microsoft.com/office/officeart/2005/8/layout/hierarchy3"/>
    <dgm:cxn modelId="{B09BC173-89D7-4ADD-84D8-457EA8DE3E51}" type="presParOf" srcId="{66D15CE3-E21E-4F31-BD51-2D627F594B2F}" destId="{8B02639A-906F-40A4-8F93-28D47ABC7727}" srcOrd="0" destOrd="0" presId="urn:microsoft.com/office/officeart/2005/8/layout/hierarchy3"/>
    <dgm:cxn modelId="{7AF72CA5-E5B2-49E6-8A01-88B528F483FD}" type="presParOf" srcId="{8B02639A-906F-40A4-8F93-28D47ABC7727}" destId="{5FCBC293-DD5D-4352-9D37-B3093832BCF0}" srcOrd="0" destOrd="0" presId="urn:microsoft.com/office/officeart/2005/8/layout/hierarchy3"/>
    <dgm:cxn modelId="{834421EA-FE33-4BE6-8572-9CEC5ED93F29}" type="presParOf" srcId="{5FCBC293-DD5D-4352-9D37-B3093832BCF0}" destId="{18E7ED86-8016-45D5-BDAA-C19DEE932899}" srcOrd="0" destOrd="0" presId="urn:microsoft.com/office/officeart/2005/8/layout/hierarchy3"/>
    <dgm:cxn modelId="{0002393A-15BF-4662-8E9D-799628EDDC85}" type="presParOf" srcId="{5FCBC293-DD5D-4352-9D37-B3093832BCF0}" destId="{4DBF1531-4B15-4A88-A323-28961068B353}" srcOrd="1" destOrd="0" presId="urn:microsoft.com/office/officeart/2005/8/layout/hierarchy3"/>
    <dgm:cxn modelId="{47F574BD-C2FF-4654-8BFE-DDDFA1089491}" type="presParOf" srcId="{8B02639A-906F-40A4-8F93-28D47ABC7727}" destId="{BA3E8515-48F1-4406-B2C4-1D4F8C2088A5}" srcOrd="1" destOrd="0" presId="urn:microsoft.com/office/officeart/2005/8/layout/hierarchy3"/>
    <dgm:cxn modelId="{5846E498-ABD0-4F34-AB89-2E6DE6996D49}" type="presParOf" srcId="{BA3E8515-48F1-4406-B2C4-1D4F8C2088A5}" destId="{A84C5EDB-9522-48F0-A56B-CDBBB4A9A59A}" srcOrd="0" destOrd="0" presId="urn:microsoft.com/office/officeart/2005/8/layout/hierarchy3"/>
    <dgm:cxn modelId="{D56B3808-8907-4951-9BEF-0360FD8469C8}" type="presParOf" srcId="{BA3E8515-48F1-4406-B2C4-1D4F8C2088A5}" destId="{410F5750-4535-4D09-B21C-6DA3AE124863}" srcOrd="1" destOrd="0" presId="urn:microsoft.com/office/officeart/2005/8/layout/hierarchy3"/>
    <dgm:cxn modelId="{E32BD10A-C1A8-48FB-B559-88EB79780FE1}" type="presParOf" srcId="{BA3E8515-48F1-4406-B2C4-1D4F8C2088A5}" destId="{345AD9D6-28E5-4A6C-A32C-B599386B2C07}" srcOrd="2" destOrd="0" presId="urn:microsoft.com/office/officeart/2005/8/layout/hierarchy3"/>
    <dgm:cxn modelId="{01021CA6-9C40-4262-AE63-47D101CAEE7D}" type="presParOf" srcId="{BA3E8515-48F1-4406-B2C4-1D4F8C2088A5}" destId="{2EF4DF5C-E25D-4B6A-BBE7-55526CABC61C}" srcOrd="3" destOrd="0" presId="urn:microsoft.com/office/officeart/2005/8/layout/hierarchy3"/>
    <dgm:cxn modelId="{67318BF0-0A23-4645-8962-AF899F71C30A}" type="presParOf" srcId="{66D15CE3-E21E-4F31-BD51-2D627F594B2F}" destId="{5C0259AD-5DD2-41B5-8F3A-C52B05CD4C88}" srcOrd="1" destOrd="0" presId="urn:microsoft.com/office/officeart/2005/8/layout/hierarchy3"/>
    <dgm:cxn modelId="{B6F0350D-0783-4893-84E9-6098A75CD06C}" type="presParOf" srcId="{5C0259AD-5DD2-41B5-8F3A-C52B05CD4C88}" destId="{BD7579EE-DA07-4F92-870E-33E94A3EE149}" srcOrd="0" destOrd="0" presId="urn:microsoft.com/office/officeart/2005/8/layout/hierarchy3"/>
    <dgm:cxn modelId="{D250E01A-A89E-4FF1-BD00-A504A67EC6AD}" type="presParOf" srcId="{BD7579EE-DA07-4F92-870E-33E94A3EE149}" destId="{6D7D3580-722C-4008-944B-27FB520CAD11}" srcOrd="0" destOrd="0" presId="urn:microsoft.com/office/officeart/2005/8/layout/hierarchy3"/>
    <dgm:cxn modelId="{30D394E6-4329-4223-9069-A0100B21FF8F}" type="presParOf" srcId="{BD7579EE-DA07-4F92-870E-33E94A3EE149}" destId="{887E0387-7C85-4AAC-B156-7067EA56979B}" srcOrd="1" destOrd="0" presId="urn:microsoft.com/office/officeart/2005/8/layout/hierarchy3"/>
    <dgm:cxn modelId="{DECF5CCE-5EC3-441A-B460-CF989F1C5799}" type="presParOf" srcId="{5C0259AD-5DD2-41B5-8F3A-C52B05CD4C88}" destId="{A6FD5400-246C-4DFE-AD77-371C0B8E2D22}" srcOrd="1" destOrd="0" presId="urn:microsoft.com/office/officeart/2005/8/layout/hierarchy3"/>
    <dgm:cxn modelId="{83AC522B-FCC4-4C5B-B4B9-D30C19E2F2DE}" type="presParOf" srcId="{A6FD5400-246C-4DFE-AD77-371C0B8E2D22}" destId="{9437F60B-1D91-4454-A623-DF41A93E8E98}" srcOrd="0" destOrd="0" presId="urn:microsoft.com/office/officeart/2005/8/layout/hierarchy3"/>
    <dgm:cxn modelId="{5BAD225C-FA48-4350-9C79-08D3FDE3444B}" type="presParOf" srcId="{A6FD5400-246C-4DFE-AD77-371C0B8E2D22}" destId="{A6C45D50-CDA8-4627-87D4-6DAA783D13C9}" srcOrd="1" destOrd="0" presId="urn:microsoft.com/office/officeart/2005/8/layout/hierarchy3"/>
    <dgm:cxn modelId="{265BBFFE-DD7A-491A-B51E-66A9C190DBE3}" type="presParOf" srcId="{A6FD5400-246C-4DFE-AD77-371C0B8E2D22}" destId="{49291425-A14E-4D2D-8205-23632BBBA509}" srcOrd="2" destOrd="0" presId="urn:microsoft.com/office/officeart/2005/8/layout/hierarchy3"/>
    <dgm:cxn modelId="{96E048F9-C368-4ADD-9F86-1D8880792A93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Viviam </a:t>
          </a:r>
          <a:r>
            <a:rPr lang="pt-BR" sz="1500" b="1" dirty="0" err="1" smtClean="0">
              <a:solidFill>
                <a:srgbClr val="0033CC"/>
              </a:solidFill>
              <a:latin typeface="Myriad Pro" pitchFamily="34" charset="0"/>
            </a:rPr>
            <a:t>Abegg</a:t>
          </a:r>
          <a:endParaRPr lang="pt-BR" sz="15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0" dirty="0" smtClean="0">
              <a:solidFill>
                <a:schemeClr val="tx1"/>
              </a:solidFill>
              <a:latin typeface="Myriad Pro" pitchFamily="34" charset="0"/>
            </a:rPr>
            <a:t>Ramal: 7814 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Valeria dos Santos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0" dirty="0" smtClean="0">
              <a:solidFill>
                <a:schemeClr val="tx1"/>
              </a:solidFill>
              <a:latin typeface="Myriad Pro" pitchFamily="34" charset="0"/>
            </a:rPr>
            <a:t>Ramal: 7814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Edivaldo Torquato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Enfermagem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7814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Maria C. </a:t>
          </a:r>
          <a:r>
            <a:rPr lang="pt-BR" sz="1500" b="1" dirty="0" err="1" smtClean="0">
              <a:solidFill>
                <a:srgbClr val="0033CC"/>
              </a:solidFill>
              <a:latin typeface="Myriad Pro" pitchFamily="34" charset="0"/>
            </a:rPr>
            <a:t>Pagano</a:t>
          </a:r>
          <a:endParaRPr lang="pt-BR" sz="15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0" dirty="0" smtClean="0">
              <a:solidFill>
                <a:schemeClr val="tx1"/>
              </a:solidFill>
              <a:latin typeface="Myriad Pro" pitchFamily="34" charset="0"/>
            </a:rPr>
            <a:t>Enfermagem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0" dirty="0" smtClean="0">
              <a:solidFill>
                <a:schemeClr val="tx1"/>
              </a:solidFill>
              <a:latin typeface="Myriad Pro" pitchFamily="34" charset="0"/>
            </a:rPr>
            <a:t>Ramal: 7814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Kleber Costa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0" dirty="0" smtClean="0">
              <a:latin typeface="Myriad Pro" pitchFamily="34" charset="0"/>
            </a:rPr>
            <a:t>Enfermagem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0" dirty="0" smtClean="0">
              <a:latin typeface="Myriad Pro" pitchFamily="34" charset="0"/>
            </a:rPr>
            <a:t>Ramal: 7814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Glaucia </a:t>
          </a: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Luongo</a:t>
          </a:r>
          <a:endParaRPr lang="pt-BR" sz="13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Enfermagem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7814.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F690B92-CC44-4B52-ABC8-2B67957E2B27}" type="presOf" srcId="{56871465-A2B3-478E-986B-4D058C3A4181}" destId="{887E0387-7C85-4AAC-B156-7067EA56979B}" srcOrd="1" destOrd="0" presId="urn:microsoft.com/office/officeart/2005/8/layout/hierarchy3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0BD5C5EF-597E-4DE8-A18F-9BF07AA0D499}" type="presOf" srcId="{39EC68DF-39AE-460B-9CE8-2E19E786E282}" destId="{49291425-A14E-4D2D-8205-23632BBBA509}" srcOrd="0" destOrd="0" presId="urn:microsoft.com/office/officeart/2005/8/layout/hierarchy3"/>
    <dgm:cxn modelId="{6B771704-469B-48E2-A964-DC4E1E11030C}" type="presOf" srcId="{6E41D12C-A4FA-4DDA-9ECE-86C43EFA96CC}" destId="{9437F60B-1D91-4454-A623-DF41A93E8E98}" srcOrd="0" destOrd="0" presId="urn:microsoft.com/office/officeart/2005/8/layout/hierarchy3"/>
    <dgm:cxn modelId="{2EDA8C80-163E-4074-B06A-80D65A807935}" type="presOf" srcId="{A1FC7056-3FB6-4A0F-85A4-9193F9DBEE88}" destId="{A84C5EDB-9522-48F0-A56B-CDBBB4A9A59A}" srcOrd="0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0D620248-B511-4C2F-80CF-E9362DAC71ED}" type="presOf" srcId="{277C455C-F20C-4B4F-85C0-5F890157EE31}" destId="{A6C45D50-CDA8-4627-87D4-6DAA783D13C9}" srcOrd="0" destOrd="0" presId="urn:microsoft.com/office/officeart/2005/8/layout/hierarchy3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33ACA81B-BF31-44B1-888C-EF2774B3BC7B}" type="presOf" srcId="{1970B4EF-C193-4580-AFA1-C5E787EF2DA5}" destId="{410F5750-4535-4D09-B21C-6DA3AE124863}" srcOrd="0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E37D32C6-E561-41EF-8329-4DC4C3447BA9}" type="presOf" srcId="{1D541868-A683-4DB1-9900-979F0B8DA00C}" destId="{66D15CE3-E21E-4F31-BD51-2D627F594B2F}" srcOrd="0" destOrd="0" presId="urn:microsoft.com/office/officeart/2005/8/layout/hierarchy3"/>
    <dgm:cxn modelId="{BC51028A-DF9F-481A-A45B-8322835DCCF3}" type="presOf" srcId="{432D651A-DCEA-4107-9644-A4A584EFA10D}" destId="{3F3CAD27-9208-49A1-AE5B-E523C79E83D0}" srcOrd="0" destOrd="0" presId="urn:microsoft.com/office/officeart/2005/8/layout/hierarchy3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209300D7-DACF-4A50-81E9-A84D234CE8C5}" type="presOf" srcId="{F3787974-D7F9-4AE6-ACD6-3BF85BFA2066}" destId="{2EF4DF5C-E25D-4B6A-BBE7-55526CABC61C}" srcOrd="0" destOrd="0" presId="urn:microsoft.com/office/officeart/2005/8/layout/hierarchy3"/>
    <dgm:cxn modelId="{75B0D888-93F8-4FEB-B398-0E9C951558A1}" type="presOf" srcId="{56871465-A2B3-478E-986B-4D058C3A4181}" destId="{6D7D3580-722C-4008-944B-27FB520CAD11}" srcOrd="0" destOrd="0" presId="urn:microsoft.com/office/officeart/2005/8/layout/hierarchy3"/>
    <dgm:cxn modelId="{100207FC-9136-4D75-B109-7A41884DF3F1}" type="presOf" srcId="{0A3FCE41-F222-4EE2-80BC-42FD87B52720}" destId="{345AD9D6-28E5-4A6C-A32C-B599386B2C07}" srcOrd="0" destOrd="0" presId="urn:microsoft.com/office/officeart/2005/8/layout/hierarchy3"/>
    <dgm:cxn modelId="{C5C85C86-0B9C-49FF-8EA5-0097FC0F0500}" type="presOf" srcId="{B23EB2A9-D397-4E98-8ED5-AB35E47E92DA}" destId="{18E7ED86-8016-45D5-BDAA-C19DEE932899}" srcOrd="0" destOrd="0" presId="urn:microsoft.com/office/officeart/2005/8/layout/hierarchy3"/>
    <dgm:cxn modelId="{30E81509-31D0-46E9-A438-5A1E8EA16799}" type="presOf" srcId="{B23EB2A9-D397-4E98-8ED5-AB35E47E92DA}" destId="{4DBF1531-4B15-4A88-A323-28961068B353}" srcOrd="1" destOrd="0" presId="urn:microsoft.com/office/officeart/2005/8/layout/hierarchy3"/>
    <dgm:cxn modelId="{7C89B03E-A76D-4004-8DBF-3F592AB49DEC}" type="presParOf" srcId="{66D15CE3-E21E-4F31-BD51-2D627F594B2F}" destId="{8B02639A-906F-40A4-8F93-28D47ABC7727}" srcOrd="0" destOrd="0" presId="urn:microsoft.com/office/officeart/2005/8/layout/hierarchy3"/>
    <dgm:cxn modelId="{2EA3C777-5E5F-45E2-9904-0FE22A781A5B}" type="presParOf" srcId="{8B02639A-906F-40A4-8F93-28D47ABC7727}" destId="{5FCBC293-DD5D-4352-9D37-B3093832BCF0}" srcOrd="0" destOrd="0" presId="urn:microsoft.com/office/officeart/2005/8/layout/hierarchy3"/>
    <dgm:cxn modelId="{5BC17B54-D409-4B54-A90A-C9A33281ED2D}" type="presParOf" srcId="{5FCBC293-DD5D-4352-9D37-B3093832BCF0}" destId="{18E7ED86-8016-45D5-BDAA-C19DEE932899}" srcOrd="0" destOrd="0" presId="urn:microsoft.com/office/officeart/2005/8/layout/hierarchy3"/>
    <dgm:cxn modelId="{11FF086A-2FE9-4CB5-8E88-54A9FB828B74}" type="presParOf" srcId="{5FCBC293-DD5D-4352-9D37-B3093832BCF0}" destId="{4DBF1531-4B15-4A88-A323-28961068B353}" srcOrd="1" destOrd="0" presId="urn:microsoft.com/office/officeart/2005/8/layout/hierarchy3"/>
    <dgm:cxn modelId="{F41B1F9E-9222-4C4C-A8FC-1692057DF839}" type="presParOf" srcId="{8B02639A-906F-40A4-8F93-28D47ABC7727}" destId="{BA3E8515-48F1-4406-B2C4-1D4F8C2088A5}" srcOrd="1" destOrd="0" presId="urn:microsoft.com/office/officeart/2005/8/layout/hierarchy3"/>
    <dgm:cxn modelId="{E97F518A-41C8-4F8F-B5C7-ADA4389768F8}" type="presParOf" srcId="{BA3E8515-48F1-4406-B2C4-1D4F8C2088A5}" destId="{A84C5EDB-9522-48F0-A56B-CDBBB4A9A59A}" srcOrd="0" destOrd="0" presId="urn:microsoft.com/office/officeart/2005/8/layout/hierarchy3"/>
    <dgm:cxn modelId="{36819AE9-FFDA-4CBF-AA41-7E54596B6957}" type="presParOf" srcId="{BA3E8515-48F1-4406-B2C4-1D4F8C2088A5}" destId="{410F5750-4535-4D09-B21C-6DA3AE124863}" srcOrd="1" destOrd="0" presId="urn:microsoft.com/office/officeart/2005/8/layout/hierarchy3"/>
    <dgm:cxn modelId="{7F47379A-C32F-465F-9D6E-B771A592FDCC}" type="presParOf" srcId="{BA3E8515-48F1-4406-B2C4-1D4F8C2088A5}" destId="{345AD9D6-28E5-4A6C-A32C-B599386B2C07}" srcOrd="2" destOrd="0" presId="urn:microsoft.com/office/officeart/2005/8/layout/hierarchy3"/>
    <dgm:cxn modelId="{3BBE25C8-1BC0-44F2-A022-48B7A7BCEDA3}" type="presParOf" srcId="{BA3E8515-48F1-4406-B2C4-1D4F8C2088A5}" destId="{2EF4DF5C-E25D-4B6A-BBE7-55526CABC61C}" srcOrd="3" destOrd="0" presId="urn:microsoft.com/office/officeart/2005/8/layout/hierarchy3"/>
    <dgm:cxn modelId="{7AB814F0-F182-4027-80E6-F739FB9EE8FB}" type="presParOf" srcId="{66D15CE3-E21E-4F31-BD51-2D627F594B2F}" destId="{5C0259AD-5DD2-41B5-8F3A-C52B05CD4C88}" srcOrd="1" destOrd="0" presId="urn:microsoft.com/office/officeart/2005/8/layout/hierarchy3"/>
    <dgm:cxn modelId="{D1885DC6-3A39-45F6-AFA0-B728E0407EA3}" type="presParOf" srcId="{5C0259AD-5DD2-41B5-8F3A-C52B05CD4C88}" destId="{BD7579EE-DA07-4F92-870E-33E94A3EE149}" srcOrd="0" destOrd="0" presId="urn:microsoft.com/office/officeart/2005/8/layout/hierarchy3"/>
    <dgm:cxn modelId="{E5255AF2-A9AD-4184-9004-8ECB2AA7FF56}" type="presParOf" srcId="{BD7579EE-DA07-4F92-870E-33E94A3EE149}" destId="{6D7D3580-722C-4008-944B-27FB520CAD11}" srcOrd="0" destOrd="0" presId="urn:microsoft.com/office/officeart/2005/8/layout/hierarchy3"/>
    <dgm:cxn modelId="{E3214A66-0349-4FE5-ABE3-8984E076EC33}" type="presParOf" srcId="{BD7579EE-DA07-4F92-870E-33E94A3EE149}" destId="{887E0387-7C85-4AAC-B156-7067EA56979B}" srcOrd="1" destOrd="0" presId="urn:microsoft.com/office/officeart/2005/8/layout/hierarchy3"/>
    <dgm:cxn modelId="{53E948A4-B4F7-4DCE-9313-276306210017}" type="presParOf" srcId="{5C0259AD-5DD2-41B5-8F3A-C52B05CD4C88}" destId="{A6FD5400-246C-4DFE-AD77-371C0B8E2D22}" srcOrd="1" destOrd="0" presId="urn:microsoft.com/office/officeart/2005/8/layout/hierarchy3"/>
    <dgm:cxn modelId="{0AFE32A7-5AA3-44CC-AA3F-7471D3D8D2E0}" type="presParOf" srcId="{A6FD5400-246C-4DFE-AD77-371C0B8E2D22}" destId="{9437F60B-1D91-4454-A623-DF41A93E8E98}" srcOrd="0" destOrd="0" presId="urn:microsoft.com/office/officeart/2005/8/layout/hierarchy3"/>
    <dgm:cxn modelId="{1D2E4333-FD75-4502-826D-7F727BD27386}" type="presParOf" srcId="{A6FD5400-246C-4DFE-AD77-371C0B8E2D22}" destId="{A6C45D50-CDA8-4627-87D4-6DAA783D13C9}" srcOrd="1" destOrd="0" presId="urn:microsoft.com/office/officeart/2005/8/layout/hierarchy3"/>
    <dgm:cxn modelId="{4B071C49-A450-483D-8219-B50D9798F3EA}" type="presParOf" srcId="{A6FD5400-246C-4DFE-AD77-371C0B8E2D22}" destId="{49291425-A14E-4D2D-8205-23632BBBA509}" srcOrd="2" destOrd="0" presId="urn:microsoft.com/office/officeart/2005/8/layout/hierarchy3"/>
    <dgm:cxn modelId="{EB5C4D14-CDBD-4F28-929B-9FCBF6AFE8E8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Eduardo Santarelli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Cond. Físico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Cleide de Souza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T. Ocupacional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7822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Leandro Afonso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Cond. Físico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7821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SUB LIDER</a:t>
          </a:r>
          <a:endParaRPr lang="pt-BR" sz="1500" b="1" dirty="0" smtClean="0">
            <a:solidFill>
              <a:schemeClr val="tx1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err="1" smtClean="0">
              <a:solidFill>
                <a:srgbClr val="0033CC"/>
              </a:solidFill>
              <a:latin typeface="Myriad Pro" pitchFamily="34" charset="0"/>
            </a:rPr>
            <a:t>Eranciaba</a:t>
          </a: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 de Caldas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 Cond. Físico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Priscilla </a:t>
          </a: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Mazi</a:t>
          </a:r>
          <a:endParaRPr lang="pt-BR" sz="13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Cond. Físico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7821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Wender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Barbosa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T. Ocupacional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7822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800EF41-343D-46A8-8F80-6226A5AB031C}" type="presOf" srcId="{432D651A-DCEA-4107-9644-A4A584EFA10D}" destId="{3F3CAD27-9208-49A1-AE5B-E523C79E83D0}" srcOrd="0" destOrd="0" presId="urn:microsoft.com/office/officeart/2005/8/layout/hierarchy3"/>
    <dgm:cxn modelId="{3EA2CFB5-C357-4A20-AACB-439B71603725}" type="presOf" srcId="{6E41D12C-A4FA-4DDA-9ECE-86C43EFA96CC}" destId="{9437F60B-1D91-4454-A623-DF41A93E8E98}" srcOrd="0" destOrd="0" presId="urn:microsoft.com/office/officeart/2005/8/layout/hierarchy3"/>
    <dgm:cxn modelId="{8FA6A0F7-47D7-4ACB-8329-3B549DD1DF31}" type="presOf" srcId="{39EC68DF-39AE-460B-9CE8-2E19E786E282}" destId="{49291425-A14E-4D2D-8205-23632BBBA509}" srcOrd="0" destOrd="0" presId="urn:microsoft.com/office/officeart/2005/8/layout/hierarchy3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D57EFE2A-0FB7-4F32-9A54-B7E66E0A1041}" type="presOf" srcId="{B23EB2A9-D397-4E98-8ED5-AB35E47E92DA}" destId="{18E7ED86-8016-45D5-BDAA-C19DEE932899}" srcOrd="0" destOrd="0" presId="urn:microsoft.com/office/officeart/2005/8/layout/hierarchy3"/>
    <dgm:cxn modelId="{BBC86689-E955-4456-BF85-6E6C87653786}" type="presOf" srcId="{1D541868-A683-4DB1-9900-979F0B8DA00C}" destId="{66D15CE3-E21E-4F31-BD51-2D627F594B2F}" srcOrd="0" destOrd="0" presId="urn:microsoft.com/office/officeart/2005/8/layout/hierarchy3"/>
    <dgm:cxn modelId="{9D0F8969-A1F8-4445-A39F-91857F4322BA}" type="presOf" srcId="{56871465-A2B3-478E-986B-4D058C3A4181}" destId="{887E0387-7C85-4AAC-B156-7067EA56979B}" srcOrd="1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2A675F81-662A-4DF8-8379-6B6B07DEA4F5}" type="presOf" srcId="{277C455C-F20C-4B4F-85C0-5F890157EE31}" destId="{A6C45D50-CDA8-4627-87D4-6DAA783D13C9}" srcOrd="0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CADACB5E-E332-4FEC-B10E-E3582F907A38}" type="presOf" srcId="{0A3FCE41-F222-4EE2-80BC-42FD87B52720}" destId="{345AD9D6-28E5-4A6C-A32C-B599386B2C07}" srcOrd="0" destOrd="0" presId="urn:microsoft.com/office/officeart/2005/8/layout/hierarchy3"/>
    <dgm:cxn modelId="{787BE9E7-AA44-431B-846A-D9AA46FBC1B9}" type="presOf" srcId="{1970B4EF-C193-4580-AFA1-C5E787EF2DA5}" destId="{410F5750-4535-4D09-B21C-6DA3AE124863}" srcOrd="0" destOrd="0" presId="urn:microsoft.com/office/officeart/2005/8/layout/hierarchy3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EB6CAAE6-F584-40CA-A13F-CC93F9975E1C}" type="presOf" srcId="{56871465-A2B3-478E-986B-4D058C3A4181}" destId="{6D7D3580-722C-4008-944B-27FB520CAD11}" srcOrd="0" destOrd="0" presId="urn:microsoft.com/office/officeart/2005/8/layout/hierarchy3"/>
    <dgm:cxn modelId="{24FFF0A8-2F73-48E9-863D-4437D4A86D87}" type="presOf" srcId="{A1FC7056-3FB6-4A0F-85A4-9193F9DBEE88}" destId="{A84C5EDB-9522-48F0-A56B-CDBBB4A9A59A}" srcOrd="0" destOrd="0" presId="urn:microsoft.com/office/officeart/2005/8/layout/hierarchy3"/>
    <dgm:cxn modelId="{99AE3167-DFBB-43D0-A8A0-2A3082E0B36C}" type="presOf" srcId="{B23EB2A9-D397-4E98-8ED5-AB35E47E92DA}" destId="{4DBF1531-4B15-4A88-A323-28961068B353}" srcOrd="1" destOrd="0" presId="urn:microsoft.com/office/officeart/2005/8/layout/hierarchy3"/>
    <dgm:cxn modelId="{B255458C-5713-4485-B034-9BDC4FCACC6D}" type="presOf" srcId="{F3787974-D7F9-4AE6-ACD6-3BF85BFA2066}" destId="{2EF4DF5C-E25D-4B6A-BBE7-55526CABC61C}" srcOrd="0" destOrd="0" presId="urn:microsoft.com/office/officeart/2005/8/layout/hierarchy3"/>
    <dgm:cxn modelId="{A5E596E3-D005-4DF4-BDA4-CC1CF617F68C}" type="presParOf" srcId="{66D15CE3-E21E-4F31-BD51-2D627F594B2F}" destId="{8B02639A-906F-40A4-8F93-28D47ABC7727}" srcOrd="0" destOrd="0" presId="urn:microsoft.com/office/officeart/2005/8/layout/hierarchy3"/>
    <dgm:cxn modelId="{77BAAF09-A82F-4A43-AF3E-37F32D445690}" type="presParOf" srcId="{8B02639A-906F-40A4-8F93-28D47ABC7727}" destId="{5FCBC293-DD5D-4352-9D37-B3093832BCF0}" srcOrd="0" destOrd="0" presId="urn:microsoft.com/office/officeart/2005/8/layout/hierarchy3"/>
    <dgm:cxn modelId="{17EC4E36-1964-4C5B-B89C-5202C3EB4796}" type="presParOf" srcId="{5FCBC293-DD5D-4352-9D37-B3093832BCF0}" destId="{18E7ED86-8016-45D5-BDAA-C19DEE932899}" srcOrd="0" destOrd="0" presId="urn:microsoft.com/office/officeart/2005/8/layout/hierarchy3"/>
    <dgm:cxn modelId="{6514613D-48CA-4980-BA3C-1DC144656DF4}" type="presParOf" srcId="{5FCBC293-DD5D-4352-9D37-B3093832BCF0}" destId="{4DBF1531-4B15-4A88-A323-28961068B353}" srcOrd="1" destOrd="0" presId="urn:microsoft.com/office/officeart/2005/8/layout/hierarchy3"/>
    <dgm:cxn modelId="{DFD0A5C0-2CE4-470B-8725-4481D699E8AD}" type="presParOf" srcId="{8B02639A-906F-40A4-8F93-28D47ABC7727}" destId="{BA3E8515-48F1-4406-B2C4-1D4F8C2088A5}" srcOrd="1" destOrd="0" presId="urn:microsoft.com/office/officeart/2005/8/layout/hierarchy3"/>
    <dgm:cxn modelId="{C2B6297D-D1D6-4C8F-9393-E9CF5DB3ED6E}" type="presParOf" srcId="{BA3E8515-48F1-4406-B2C4-1D4F8C2088A5}" destId="{A84C5EDB-9522-48F0-A56B-CDBBB4A9A59A}" srcOrd="0" destOrd="0" presId="urn:microsoft.com/office/officeart/2005/8/layout/hierarchy3"/>
    <dgm:cxn modelId="{D2E51C0E-65A2-4304-AAAB-65CC5FA64C26}" type="presParOf" srcId="{BA3E8515-48F1-4406-B2C4-1D4F8C2088A5}" destId="{410F5750-4535-4D09-B21C-6DA3AE124863}" srcOrd="1" destOrd="0" presId="urn:microsoft.com/office/officeart/2005/8/layout/hierarchy3"/>
    <dgm:cxn modelId="{7F12B3A3-C074-47DC-9329-2A2F2F08C066}" type="presParOf" srcId="{BA3E8515-48F1-4406-B2C4-1D4F8C2088A5}" destId="{345AD9D6-28E5-4A6C-A32C-B599386B2C07}" srcOrd="2" destOrd="0" presId="urn:microsoft.com/office/officeart/2005/8/layout/hierarchy3"/>
    <dgm:cxn modelId="{A16FF871-E25A-40F2-BC12-55770A473315}" type="presParOf" srcId="{BA3E8515-48F1-4406-B2C4-1D4F8C2088A5}" destId="{2EF4DF5C-E25D-4B6A-BBE7-55526CABC61C}" srcOrd="3" destOrd="0" presId="urn:microsoft.com/office/officeart/2005/8/layout/hierarchy3"/>
    <dgm:cxn modelId="{53948788-3106-4680-9C51-B20D66C4767B}" type="presParOf" srcId="{66D15CE3-E21E-4F31-BD51-2D627F594B2F}" destId="{5C0259AD-5DD2-41B5-8F3A-C52B05CD4C88}" srcOrd="1" destOrd="0" presId="urn:microsoft.com/office/officeart/2005/8/layout/hierarchy3"/>
    <dgm:cxn modelId="{43AA4151-0A81-4106-B21F-B7D789C84EFC}" type="presParOf" srcId="{5C0259AD-5DD2-41B5-8F3A-C52B05CD4C88}" destId="{BD7579EE-DA07-4F92-870E-33E94A3EE149}" srcOrd="0" destOrd="0" presId="urn:microsoft.com/office/officeart/2005/8/layout/hierarchy3"/>
    <dgm:cxn modelId="{C5E767A8-3E0B-4A65-B1E6-158A15DAE5A7}" type="presParOf" srcId="{BD7579EE-DA07-4F92-870E-33E94A3EE149}" destId="{6D7D3580-722C-4008-944B-27FB520CAD11}" srcOrd="0" destOrd="0" presId="urn:microsoft.com/office/officeart/2005/8/layout/hierarchy3"/>
    <dgm:cxn modelId="{7C4B75AD-6671-46FF-9C3A-F68BBC3A9CA2}" type="presParOf" srcId="{BD7579EE-DA07-4F92-870E-33E94A3EE149}" destId="{887E0387-7C85-4AAC-B156-7067EA56979B}" srcOrd="1" destOrd="0" presId="urn:microsoft.com/office/officeart/2005/8/layout/hierarchy3"/>
    <dgm:cxn modelId="{D660A836-F8D6-444F-92F2-51C1A255EF4F}" type="presParOf" srcId="{5C0259AD-5DD2-41B5-8F3A-C52B05CD4C88}" destId="{A6FD5400-246C-4DFE-AD77-371C0B8E2D22}" srcOrd="1" destOrd="0" presId="urn:microsoft.com/office/officeart/2005/8/layout/hierarchy3"/>
    <dgm:cxn modelId="{2946A7A7-CD78-4A04-9911-413FDEA7729D}" type="presParOf" srcId="{A6FD5400-246C-4DFE-AD77-371C0B8E2D22}" destId="{9437F60B-1D91-4454-A623-DF41A93E8E98}" srcOrd="0" destOrd="0" presId="urn:microsoft.com/office/officeart/2005/8/layout/hierarchy3"/>
    <dgm:cxn modelId="{28B4C9CE-3B4F-4037-9D52-009653563E07}" type="presParOf" srcId="{A6FD5400-246C-4DFE-AD77-371C0B8E2D22}" destId="{A6C45D50-CDA8-4627-87D4-6DAA783D13C9}" srcOrd="1" destOrd="0" presId="urn:microsoft.com/office/officeart/2005/8/layout/hierarchy3"/>
    <dgm:cxn modelId="{7C819D56-900F-4D21-852B-84FE2EDB7D6C}" type="presParOf" srcId="{A6FD5400-246C-4DFE-AD77-371C0B8E2D22}" destId="{49291425-A14E-4D2D-8205-23632BBBA509}" srcOrd="2" destOrd="0" presId="urn:microsoft.com/office/officeart/2005/8/layout/hierarchy3"/>
    <dgm:cxn modelId="{562CFEBA-B442-4646-8745-1B5456B3D38B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SUB LIDER</a:t>
          </a:r>
          <a:endParaRPr lang="pt-BR" sz="1500" b="1" dirty="0" smtClean="0">
            <a:solidFill>
              <a:schemeClr val="tx1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     Reginaldo da Silva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  Ramal: 7820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   Thiago Barbosa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Reginaldo Moreira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Maria D. Queiroz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 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Wagner Medeiros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 Jeane Peixoto de V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860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F183D05-749D-4E7E-B063-F39ECC02AE79}" type="presOf" srcId="{432D651A-DCEA-4107-9644-A4A584EFA10D}" destId="{3F3CAD27-9208-49A1-AE5B-E523C79E83D0}" srcOrd="0" destOrd="0" presId="urn:microsoft.com/office/officeart/2005/8/layout/hierarchy3"/>
    <dgm:cxn modelId="{8F8CA539-561F-4CEB-A636-C36A2B4BD428}" type="presOf" srcId="{1D541868-A683-4DB1-9900-979F0B8DA00C}" destId="{66D15CE3-E21E-4F31-BD51-2D627F594B2F}" srcOrd="0" destOrd="0" presId="urn:microsoft.com/office/officeart/2005/8/layout/hierarchy3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95602246-5182-42FF-B710-6E555270E906}" type="presOf" srcId="{39EC68DF-39AE-460B-9CE8-2E19E786E282}" destId="{49291425-A14E-4D2D-8205-23632BBBA509}" srcOrd="0" destOrd="0" presId="urn:microsoft.com/office/officeart/2005/8/layout/hierarchy3"/>
    <dgm:cxn modelId="{D08317D0-5644-432B-A259-FA2BD6DA476E}" type="presOf" srcId="{1970B4EF-C193-4580-AFA1-C5E787EF2DA5}" destId="{410F5750-4535-4D09-B21C-6DA3AE124863}" srcOrd="0" destOrd="0" presId="urn:microsoft.com/office/officeart/2005/8/layout/hierarchy3"/>
    <dgm:cxn modelId="{F67D5DCC-282E-4A84-9015-FE80124C9216}" type="presOf" srcId="{B23EB2A9-D397-4E98-8ED5-AB35E47E92DA}" destId="{4DBF1531-4B15-4A88-A323-28961068B353}" srcOrd="1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5AD96092-06E6-4185-952F-79BF5620037D}" type="presOf" srcId="{F3787974-D7F9-4AE6-ACD6-3BF85BFA2066}" destId="{2EF4DF5C-E25D-4B6A-BBE7-55526CABC61C}" srcOrd="0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67C34343-61ED-484D-8D6F-198951418C24}" type="presOf" srcId="{56871465-A2B3-478E-986B-4D058C3A4181}" destId="{887E0387-7C85-4AAC-B156-7067EA56979B}" srcOrd="1" destOrd="0" presId="urn:microsoft.com/office/officeart/2005/8/layout/hierarchy3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A79C4D1A-6448-4310-8369-4D74B76320B8}" type="presOf" srcId="{56871465-A2B3-478E-986B-4D058C3A4181}" destId="{6D7D3580-722C-4008-944B-27FB520CAD11}" srcOrd="0" destOrd="0" presId="urn:microsoft.com/office/officeart/2005/8/layout/hierarchy3"/>
    <dgm:cxn modelId="{00CF2D39-59D1-46AE-851D-974546C0BEEC}" type="presOf" srcId="{0A3FCE41-F222-4EE2-80BC-42FD87B52720}" destId="{345AD9D6-28E5-4A6C-A32C-B599386B2C07}" srcOrd="0" destOrd="0" presId="urn:microsoft.com/office/officeart/2005/8/layout/hierarchy3"/>
    <dgm:cxn modelId="{7F106362-32AC-4D2C-B29E-828BC1C93AFD}" type="presOf" srcId="{277C455C-F20C-4B4F-85C0-5F890157EE31}" destId="{A6C45D50-CDA8-4627-87D4-6DAA783D13C9}" srcOrd="0" destOrd="0" presId="urn:microsoft.com/office/officeart/2005/8/layout/hierarchy3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462A2978-E008-453E-86DE-498839EDB48F}" type="presOf" srcId="{B23EB2A9-D397-4E98-8ED5-AB35E47E92DA}" destId="{18E7ED86-8016-45D5-BDAA-C19DEE932899}" srcOrd="0" destOrd="0" presId="urn:microsoft.com/office/officeart/2005/8/layout/hierarchy3"/>
    <dgm:cxn modelId="{9B4868FA-A01C-4464-AFA9-3CEA4481E285}" type="presOf" srcId="{A1FC7056-3FB6-4A0F-85A4-9193F9DBEE88}" destId="{A84C5EDB-9522-48F0-A56B-CDBBB4A9A59A}" srcOrd="0" destOrd="0" presId="urn:microsoft.com/office/officeart/2005/8/layout/hierarchy3"/>
    <dgm:cxn modelId="{29BF9CAA-60A7-48CF-8E1A-2AB7E0748DEC}" type="presOf" srcId="{6E41D12C-A4FA-4DDA-9ECE-86C43EFA96CC}" destId="{9437F60B-1D91-4454-A623-DF41A93E8E98}" srcOrd="0" destOrd="0" presId="urn:microsoft.com/office/officeart/2005/8/layout/hierarchy3"/>
    <dgm:cxn modelId="{7F7D9EF7-7AF4-4ADA-8B9A-3D5520F6558D}" type="presParOf" srcId="{66D15CE3-E21E-4F31-BD51-2D627F594B2F}" destId="{8B02639A-906F-40A4-8F93-28D47ABC7727}" srcOrd="0" destOrd="0" presId="urn:microsoft.com/office/officeart/2005/8/layout/hierarchy3"/>
    <dgm:cxn modelId="{15583C40-E882-4127-A963-79DC87FAC59C}" type="presParOf" srcId="{8B02639A-906F-40A4-8F93-28D47ABC7727}" destId="{5FCBC293-DD5D-4352-9D37-B3093832BCF0}" srcOrd="0" destOrd="0" presId="urn:microsoft.com/office/officeart/2005/8/layout/hierarchy3"/>
    <dgm:cxn modelId="{65ED2D49-84A4-496F-8F8B-7BFC1BDAACB0}" type="presParOf" srcId="{5FCBC293-DD5D-4352-9D37-B3093832BCF0}" destId="{18E7ED86-8016-45D5-BDAA-C19DEE932899}" srcOrd="0" destOrd="0" presId="urn:microsoft.com/office/officeart/2005/8/layout/hierarchy3"/>
    <dgm:cxn modelId="{ED50605C-9AA5-430D-8F37-4A6A5C1B12D2}" type="presParOf" srcId="{5FCBC293-DD5D-4352-9D37-B3093832BCF0}" destId="{4DBF1531-4B15-4A88-A323-28961068B353}" srcOrd="1" destOrd="0" presId="urn:microsoft.com/office/officeart/2005/8/layout/hierarchy3"/>
    <dgm:cxn modelId="{ACE2B134-95E9-4CAC-8AF1-23BF528E7C67}" type="presParOf" srcId="{8B02639A-906F-40A4-8F93-28D47ABC7727}" destId="{BA3E8515-48F1-4406-B2C4-1D4F8C2088A5}" srcOrd="1" destOrd="0" presId="urn:microsoft.com/office/officeart/2005/8/layout/hierarchy3"/>
    <dgm:cxn modelId="{2159489A-629A-414F-8D0D-E061C310D57A}" type="presParOf" srcId="{BA3E8515-48F1-4406-B2C4-1D4F8C2088A5}" destId="{A84C5EDB-9522-48F0-A56B-CDBBB4A9A59A}" srcOrd="0" destOrd="0" presId="urn:microsoft.com/office/officeart/2005/8/layout/hierarchy3"/>
    <dgm:cxn modelId="{A19E842B-E448-401E-9926-ED80ABE69600}" type="presParOf" srcId="{BA3E8515-48F1-4406-B2C4-1D4F8C2088A5}" destId="{410F5750-4535-4D09-B21C-6DA3AE124863}" srcOrd="1" destOrd="0" presId="urn:microsoft.com/office/officeart/2005/8/layout/hierarchy3"/>
    <dgm:cxn modelId="{42816B77-C9B7-4522-847D-A2199C9FCF1D}" type="presParOf" srcId="{BA3E8515-48F1-4406-B2C4-1D4F8C2088A5}" destId="{345AD9D6-28E5-4A6C-A32C-B599386B2C07}" srcOrd="2" destOrd="0" presId="urn:microsoft.com/office/officeart/2005/8/layout/hierarchy3"/>
    <dgm:cxn modelId="{45C17B18-C443-4923-A476-9E10F6D118D5}" type="presParOf" srcId="{BA3E8515-48F1-4406-B2C4-1D4F8C2088A5}" destId="{2EF4DF5C-E25D-4B6A-BBE7-55526CABC61C}" srcOrd="3" destOrd="0" presId="urn:microsoft.com/office/officeart/2005/8/layout/hierarchy3"/>
    <dgm:cxn modelId="{19A01C85-8E15-43AD-BF17-54E0A75E5A66}" type="presParOf" srcId="{66D15CE3-E21E-4F31-BD51-2D627F594B2F}" destId="{5C0259AD-5DD2-41B5-8F3A-C52B05CD4C88}" srcOrd="1" destOrd="0" presId="urn:microsoft.com/office/officeart/2005/8/layout/hierarchy3"/>
    <dgm:cxn modelId="{B528B75E-BBB1-4B4A-AF1B-B4CCE3A1D973}" type="presParOf" srcId="{5C0259AD-5DD2-41B5-8F3A-C52B05CD4C88}" destId="{BD7579EE-DA07-4F92-870E-33E94A3EE149}" srcOrd="0" destOrd="0" presId="urn:microsoft.com/office/officeart/2005/8/layout/hierarchy3"/>
    <dgm:cxn modelId="{F6E75B6F-9C04-44E7-8A80-DC9C9F8B0E68}" type="presParOf" srcId="{BD7579EE-DA07-4F92-870E-33E94A3EE149}" destId="{6D7D3580-722C-4008-944B-27FB520CAD11}" srcOrd="0" destOrd="0" presId="urn:microsoft.com/office/officeart/2005/8/layout/hierarchy3"/>
    <dgm:cxn modelId="{04D82EE9-740A-456E-82D4-526205FF0D6D}" type="presParOf" srcId="{BD7579EE-DA07-4F92-870E-33E94A3EE149}" destId="{887E0387-7C85-4AAC-B156-7067EA56979B}" srcOrd="1" destOrd="0" presId="urn:microsoft.com/office/officeart/2005/8/layout/hierarchy3"/>
    <dgm:cxn modelId="{A186B36F-27AF-42BB-BF3A-48FEC093DA31}" type="presParOf" srcId="{5C0259AD-5DD2-41B5-8F3A-C52B05CD4C88}" destId="{A6FD5400-246C-4DFE-AD77-371C0B8E2D22}" srcOrd="1" destOrd="0" presId="urn:microsoft.com/office/officeart/2005/8/layout/hierarchy3"/>
    <dgm:cxn modelId="{D9C1A3FB-EAA9-4A9A-8943-56A64F0DCA79}" type="presParOf" srcId="{A6FD5400-246C-4DFE-AD77-371C0B8E2D22}" destId="{9437F60B-1D91-4454-A623-DF41A93E8E98}" srcOrd="0" destOrd="0" presId="urn:microsoft.com/office/officeart/2005/8/layout/hierarchy3"/>
    <dgm:cxn modelId="{59CA37DD-19B9-47C8-9AC3-7C22DC4739B6}" type="presParOf" srcId="{A6FD5400-246C-4DFE-AD77-371C0B8E2D22}" destId="{A6C45D50-CDA8-4627-87D4-6DAA783D13C9}" srcOrd="1" destOrd="0" presId="urn:microsoft.com/office/officeart/2005/8/layout/hierarchy3"/>
    <dgm:cxn modelId="{E23CC012-52C8-4F83-92E3-5D8FBF80595E}" type="presParOf" srcId="{A6FD5400-246C-4DFE-AD77-371C0B8E2D22}" destId="{49291425-A14E-4D2D-8205-23632BBBA509}" srcOrd="2" destOrd="0" presId="urn:microsoft.com/office/officeart/2005/8/layout/hierarchy3"/>
    <dgm:cxn modelId="{7EC6A9D0-6426-4C42-9C3D-0B00625F5318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Jose Cleber Vieira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Almoxarifado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7815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Elisangela Lima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SAME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7871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Thais Lopes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SAME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7871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          </a:t>
          </a: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Alex Dias Carvalho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Expediente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7815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Amanda da Silva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SAME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7871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      SERVIÇO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7XXX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D169AB9-7EDE-4C0C-BDDC-0EF178A7EAAC}" type="presOf" srcId="{B23EB2A9-D397-4E98-8ED5-AB35E47E92DA}" destId="{4DBF1531-4B15-4A88-A323-28961068B353}" srcOrd="1" destOrd="0" presId="urn:microsoft.com/office/officeart/2005/8/layout/hierarchy3"/>
    <dgm:cxn modelId="{8883761A-B9C1-4CB2-952E-3D3F824497C3}" type="presOf" srcId="{56871465-A2B3-478E-986B-4D058C3A4181}" destId="{887E0387-7C85-4AAC-B156-7067EA56979B}" srcOrd="1" destOrd="0" presId="urn:microsoft.com/office/officeart/2005/8/layout/hierarchy3"/>
    <dgm:cxn modelId="{89BDF63E-51D3-48F1-BC0D-ED305F62B63F}" type="presOf" srcId="{39EC68DF-39AE-460B-9CE8-2E19E786E282}" destId="{49291425-A14E-4D2D-8205-23632BBBA509}" srcOrd="0" destOrd="0" presId="urn:microsoft.com/office/officeart/2005/8/layout/hierarchy3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240A7A47-FDF8-40D0-B919-FD0D1B78997D}" type="presOf" srcId="{F3787974-D7F9-4AE6-ACD6-3BF85BFA2066}" destId="{2EF4DF5C-E25D-4B6A-BBE7-55526CABC61C}" srcOrd="0" destOrd="0" presId="urn:microsoft.com/office/officeart/2005/8/layout/hierarchy3"/>
    <dgm:cxn modelId="{65777CF6-EDEB-4A6C-9084-8D92B214ECA5}" type="presOf" srcId="{56871465-A2B3-478E-986B-4D058C3A4181}" destId="{6D7D3580-722C-4008-944B-27FB520CAD11}" srcOrd="0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269F3C13-03AC-466B-9699-1D93AE6DFE72}" type="presOf" srcId="{0A3FCE41-F222-4EE2-80BC-42FD87B52720}" destId="{345AD9D6-28E5-4A6C-A32C-B599386B2C07}" srcOrd="0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F788814D-993E-4B58-AA6F-5244857A5935}" type="presOf" srcId="{432D651A-DCEA-4107-9644-A4A584EFA10D}" destId="{3F3CAD27-9208-49A1-AE5B-E523C79E83D0}" srcOrd="0" destOrd="0" presId="urn:microsoft.com/office/officeart/2005/8/layout/hierarchy3"/>
    <dgm:cxn modelId="{312E9460-D39C-4D0F-A149-1D7BB79D5972}" type="presOf" srcId="{A1FC7056-3FB6-4A0F-85A4-9193F9DBEE88}" destId="{A84C5EDB-9522-48F0-A56B-CDBBB4A9A59A}" srcOrd="0" destOrd="0" presId="urn:microsoft.com/office/officeart/2005/8/layout/hierarchy3"/>
    <dgm:cxn modelId="{B4E0B219-64C0-4474-9881-080D825A3D5F}" type="presOf" srcId="{1970B4EF-C193-4580-AFA1-C5E787EF2DA5}" destId="{410F5750-4535-4D09-B21C-6DA3AE124863}" srcOrd="0" destOrd="0" presId="urn:microsoft.com/office/officeart/2005/8/layout/hierarchy3"/>
    <dgm:cxn modelId="{06DC568E-D0FD-4468-A405-0D8BE0F25F13}" type="presOf" srcId="{6E41D12C-A4FA-4DDA-9ECE-86C43EFA96CC}" destId="{9437F60B-1D91-4454-A623-DF41A93E8E98}" srcOrd="0" destOrd="0" presId="urn:microsoft.com/office/officeart/2005/8/layout/hierarchy3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30A23808-45D8-45D1-A3DE-87166320206B}" type="presOf" srcId="{B23EB2A9-D397-4E98-8ED5-AB35E47E92DA}" destId="{18E7ED86-8016-45D5-BDAA-C19DEE932899}" srcOrd="0" destOrd="0" presId="urn:microsoft.com/office/officeart/2005/8/layout/hierarchy3"/>
    <dgm:cxn modelId="{58ED2A84-AC48-4FCE-AFFD-54F002801D89}" type="presOf" srcId="{1D541868-A683-4DB1-9900-979F0B8DA00C}" destId="{66D15CE3-E21E-4F31-BD51-2D627F594B2F}" srcOrd="0" destOrd="0" presId="urn:microsoft.com/office/officeart/2005/8/layout/hierarchy3"/>
    <dgm:cxn modelId="{1B9B4878-7EC0-401E-9735-7943435A69DF}" type="presOf" srcId="{277C455C-F20C-4B4F-85C0-5F890157EE31}" destId="{A6C45D50-CDA8-4627-87D4-6DAA783D13C9}" srcOrd="0" destOrd="0" presId="urn:microsoft.com/office/officeart/2005/8/layout/hierarchy3"/>
    <dgm:cxn modelId="{90AFE4D2-4DF1-431B-A98F-EACF31ABE4DF}" type="presParOf" srcId="{66D15CE3-E21E-4F31-BD51-2D627F594B2F}" destId="{8B02639A-906F-40A4-8F93-28D47ABC7727}" srcOrd="0" destOrd="0" presId="urn:microsoft.com/office/officeart/2005/8/layout/hierarchy3"/>
    <dgm:cxn modelId="{33DE098D-7BBD-4B6C-B303-4846B3D2DC7A}" type="presParOf" srcId="{8B02639A-906F-40A4-8F93-28D47ABC7727}" destId="{5FCBC293-DD5D-4352-9D37-B3093832BCF0}" srcOrd="0" destOrd="0" presId="urn:microsoft.com/office/officeart/2005/8/layout/hierarchy3"/>
    <dgm:cxn modelId="{DCB53845-F527-4FE7-AEF3-D912D1C41376}" type="presParOf" srcId="{5FCBC293-DD5D-4352-9D37-B3093832BCF0}" destId="{18E7ED86-8016-45D5-BDAA-C19DEE932899}" srcOrd="0" destOrd="0" presId="urn:microsoft.com/office/officeart/2005/8/layout/hierarchy3"/>
    <dgm:cxn modelId="{B18276F8-1DB9-4500-8AEC-CEF7B4D7968B}" type="presParOf" srcId="{5FCBC293-DD5D-4352-9D37-B3093832BCF0}" destId="{4DBF1531-4B15-4A88-A323-28961068B353}" srcOrd="1" destOrd="0" presId="urn:microsoft.com/office/officeart/2005/8/layout/hierarchy3"/>
    <dgm:cxn modelId="{81C2D12F-010F-41F0-AAAB-365FBF7FC6B3}" type="presParOf" srcId="{8B02639A-906F-40A4-8F93-28D47ABC7727}" destId="{BA3E8515-48F1-4406-B2C4-1D4F8C2088A5}" srcOrd="1" destOrd="0" presId="urn:microsoft.com/office/officeart/2005/8/layout/hierarchy3"/>
    <dgm:cxn modelId="{328EAD93-8F69-4FF6-88B3-4D63453C66CD}" type="presParOf" srcId="{BA3E8515-48F1-4406-B2C4-1D4F8C2088A5}" destId="{A84C5EDB-9522-48F0-A56B-CDBBB4A9A59A}" srcOrd="0" destOrd="0" presId="urn:microsoft.com/office/officeart/2005/8/layout/hierarchy3"/>
    <dgm:cxn modelId="{A926BC6E-9692-47E2-8336-C54144AA2266}" type="presParOf" srcId="{BA3E8515-48F1-4406-B2C4-1D4F8C2088A5}" destId="{410F5750-4535-4D09-B21C-6DA3AE124863}" srcOrd="1" destOrd="0" presId="urn:microsoft.com/office/officeart/2005/8/layout/hierarchy3"/>
    <dgm:cxn modelId="{4A26628F-0BB5-4CFD-A170-EAC5630C1A8E}" type="presParOf" srcId="{BA3E8515-48F1-4406-B2C4-1D4F8C2088A5}" destId="{345AD9D6-28E5-4A6C-A32C-B599386B2C07}" srcOrd="2" destOrd="0" presId="urn:microsoft.com/office/officeart/2005/8/layout/hierarchy3"/>
    <dgm:cxn modelId="{F4CA3C92-6F93-4036-B836-778B5263963E}" type="presParOf" srcId="{BA3E8515-48F1-4406-B2C4-1D4F8C2088A5}" destId="{2EF4DF5C-E25D-4B6A-BBE7-55526CABC61C}" srcOrd="3" destOrd="0" presId="urn:microsoft.com/office/officeart/2005/8/layout/hierarchy3"/>
    <dgm:cxn modelId="{2C189AA2-ED1D-48D9-9E27-E105B3319DA3}" type="presParOf" srcId="{66D15CE3-E21E-4F31-BD51-2D627F594B2F}" destId="{5C0259AD-5DD2-41B5-8F3A-C52B05CD4C88}" srcOrd="1" destOrd="0" presId="urn:microsoft.com/office/officeart/2005/8/layout/hierarchy3"/>
    <dgm:cxn modelId="{C38B09A3-5C7B-4A8A-B8A7-C8EFA91666E6}" type="presParOf" srcId="{5C0259AD-5DD2-41B5-8F3A-C52B05CD4C88}" destId="{BD7579EE-DA07-4F92-870E-33E94A3EE149}" srcOrd="0" destOrd="0" presId="urn:microsoft.com/office/officeart/2005/8/layout/hierarchy3"/>
    <dgm:cxn modelId="{1E02CC73-B15B-4A30-BAF8-392E9FB49998}" type="presParOf" srcId="{BD7579EE-DA07-4F92-870E-33E94A3EE149}" destId="{6D7D3580-722C-4008-944B-27FB520CAD11}" srcOrd="0" destOrd="0" presId="urn:microsoft.com/office/officeart/2005/8/layout/hierarchy3"/>
    <dgm:cxn modelId="{57D69291-24F4-4339-A201-05AAC4D82112}" type="presParOf" srcId="{BD7579EE-DA07-4F92-870E-33E94A3EE149}" destId="{887E0387-7C85-4AAC-B156-7067EA56979B}" srcOrd="1" destOrd="0" presId="urn:microsoft.com/office/officeart/2005/8/layout/hierarchy3"/>
    <dgm:cxn modelId="{E20E7910-0BB9-44C6-B9E5-A89B322B718A}" type="presParOf" srcId="{5C0259AD-5DD2-41B5-8F3A-C52B05CD4C88}" destId="{A6FD5400-246C-4DFE-AD77-371C0B8E2D22}" srcOrd="1" destOrd="0" presId="urn:microsoft.com/office/officeart/2005/8/layout/hierarchy3"/>
    <dgm:cxn modelId="{3F2FD6A2-57F3-496C-9310-490C031473B7}" type="presParOf" srcId="{A6FD5400-246C-4DFE-AD77-371C0B8E2D22}" destId="{9437F60B-1D91-4454-A623-DF41A93E8E98}" srcOrd="0" destOrd="0" presId="urn:microsoft.com/office/officeart/2005/8/layout/hierarchy3"/>
    <dgm:cxn modelId="{2BC4C1EE-EC03-473D-A0C1-FA1386BD9BCD}" type="presParOf" srcId="{A6FD5400-246C-4DFE-AD77-371C0B8E2D22}" destId="{A6C45D50-CDA8-4627-87D4-6DAA783D13C9}" srcOrd="1" destOrd="0" presId="urn:microsoft.com/office/officeart/2005/8/layout/hierarchy3"/>
    <dgm:cxn modelId="{1521A296-2F78-4E1B-B239-5FBA407C3D4C}" type="presParOf" srcId="{A6FD5400-246C-4DFE-AD77-371C0B8E2D22}" destId="{49291425-A14E-4D2D-8205-23632BBBA509}" srcOrd="2" destOrd="0" presId="urn:microsoft.com/office/officeart/2005/8/layout/hierarchy3"/>
    <dgm:cxn modelId="{028F7952-E2E2-4E3A-B1F0-B94B525890A6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Jose M. da Silva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7846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Jefferson Souza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Engenharia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7827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        SERVIÇO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7XXX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solidFill>
          <a:schemeClr val="bg1"/>
        </a:solidFill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Marcelo A. F. </a:t>
          </a:r>
          <a:r>
            <a:rPr lang="pt-BR" sz="1500" b="1" dirty="0" err="1" smtClean="0">
              <a:solidFill>
                <a:srgbClr val="0033CC"/>
              </a:solidFill>
              <a:latin typeface="Myriad Pro" pitchFamily="34" charset="0"/>
            </a:rPr>
            <a:t>Setti</a:t>
          </a:r>
          <a:endParaRPr lang="pt-BR" sz="15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Engenharia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7826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  Monica de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La Quintana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Enfermagem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7858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        SERVIÇO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7XXX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99470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A84C5EDB-9522-48F0-A56B-CDBBB4A9A59A}" type="pres">
      <dgm:prSet presAssocID="{A1FC7056-3FB6-4A0F-85A4-9193F9DBEE88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0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" presStyleCnt="4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05458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9437F60B-1D91-4454-A623-DF41A93E8E98}" type="pres">
      <dgm:prSet presAssocID="{6E41D12C-A4FA-4DDA-9ECE-86C43EFA96CC}" presName="Name13" presStyleLbl="parChTrans1D2" presStyleIdx="2" presStyleCnt="4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2" presStyleCnt="4" custScaleX="11361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3" presStyleCnt="4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3" presStyleCnt="4" custScaleX="1136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CC556E65-1D3C-45C5-A642-50CBA04CD413}" type="presOf" srcId="{432D651A-DCEA-4107-9644-A4A584EFA10D}" destId="{3F3CAD27-9208-49A1-AE5B-E523C79E83D0}" srcOrd="0" destOrd="0" presId="urn:microsoft.com/office/officeart/2005/8/layout/hierarchy3"/>
    <dgm:cxn modelId="{7B31C62A-BDA8-4B1F-8148-7DE179590A7F}" type="presOf" srcId="{B23EB2A9-D397-4E98-8ED5-AB35E47E92DA}" destId="{18E7ED86-8016-45D5-BDAA-C19DEE932899}" srcOrd="0" destOrd="0" presId="urn:microsoft.com/office/officeart/2005/8/layout/hierarchy3"/>
    <dgm:cxn modelId="{A39D6371-60B6-42CD-AEFC-A2B6099C74F8}" type="presOf" srcId="{39EC68DF-39AE-460B-9CE8-2E19E786E282}" destId="{49291425-A14E-4D2D-8205-23632BBBA509}" srcOrd="0" destOrd="0" presId="urn:microsoft.com/office/officeart/2005/8/layout/hierarchy3"/>
    <dgm:cxn modelId="{8E56CF3F-A93B-4BA9-9511-08CF031C77B2}" srcId="{B23EB2A9-D397-4E98-8ED5-AB35E47E92DA}" destId="{F3787974-D7F9-4AE6-ACD6-3BF85BFA2066}" srcOrd="1" destOrd="0" parTransId="{0A3FCE41-F222-4EE2-80BC-42FD87B52720}" sibTransId="{6870FF4B-0C63-4ECD-8768-09277ADE84BD}"/>
    <dgm:cxn modelId="{DD13CAB4-B5B5-49A5-819C-515C873ED6E3}" srcId="{56871465-A2B3-478E-986B-4D058C3A4181}" destId="{432D651A-DCEA-4107-9644-A4A584EFA10D}" srcOrd="1" destOrd="0" parTransId="{39EC68DF-39AE-460B-9CE8-2E19E786E282}" sibTransId="{5DA6DD0C-75D3-4D3D-9C91-8FA5F69B24C7}"/>
    <dgm:cxn modelId="{9F91A317-7431-4B2C-958C-6E5F3586FE27}" type="presOf" srcId="{0A3FCE41-F222-4EE2-80BC-42FD87B52720}" destId="{345AD9D6-28E5-4A6C-A32C-B599386B2C07}" srcOrd="0" destOrd="0" presId="urn:microsoft.com/office/officeart/2005/8/layout/hierarchy3"/>
    <dgm:cxn modelId="{CC30C72C-D2B3-46E0-913B-5F1645984ED7}" type="presOf" srcId="{F3787974-D7F9-4AE6-ACD6-3BF85BFA2066}" destId="{2EF4DF5C-E25D-4B6A-BBE7-55526CABC61C}" srcOrd="0" destOrd="0" presId="urn:microsoft.com/office/officeart/2005/8/layout/hierarchy3"/>
    <dgm:cxn modelId="{3A7F2800-7AD3-46C4-8F42-BCE1D96F40B4}" type="presOf" srcId="{56871465-A2B3-478E-986B-4D058C3A4181}" destId="{6D7D3580-722C-4008-944B-27FB520CAD11}" srcOrd="0" destOrd="0" presId="urn:microsoft.com/office/officeart/2005/8/layout/hierarchy3"/>
    <dgm:cxn modelId="{F56520BA-D184-4A57-864F-A8CD8BFA518A}" type="presOf" srcId="{B23EB2A9-D397-4E98-8ED5-AB35E47E92DA}" destId="{4DBF1531-4B15-4A88-A323-28961068B353}" srcOrd="1" destOrd="0" presId="urn:microsoft.com/office/officeart/2005/8/layout/hierarchy3"/>
    <dgm:cxn modelId="{F1088B9F-2529-4CF1-B42E-A82914066CFF}" type="presOf" srcId="{277C455C-F20C-4B4F-85C0-5F890157EE31}" destId="{A6C45D50-CDA8-4627-87D4-6DAA783D13C9}" srcOrd="0" destOrd="0" presId="urn:microsoft.com/office/officeart/2005/8/layout/hierarchy3"/>
    <dgm:cxn modelId="{27E2A634-79BF-4413-A6B0-DDECCDEF8B1A}" type="presOf" srcId="{1970B4EF-C193-4580-AFA1-C5E787EF2DA5}" destId="{410F5750-4535-4D09-B21C-6DA3AE124863}" srcOrd="0" destOrd="0" presId="urn:microsoft.com/office/officeart/2005/8/layout/hierarchy3"/>
    <dgm:cxn modelId="{60F969BB-76F0-4B03-A2A4-81880DBBF070}" type="presOf" srcId="{1D541868-A683-4DB1-9900-979F0B8DA00C}" destId="{66D15CE3-E21E-4F31-BD51-2D627F594B2F}" srcOrd="0" destOrd="0" presId="urn:microsoft.com/office/officeart/2005/8/layout/hierarchy3"/>
    <dgm:cxn modelId="{F7FCE1B3-EFCA-4380-BB39-40E62DA2D076}" type="presOf" srcId="{56871465-A2B3-478E-986B-4D058C3A4181}" destId="{887E0387-7C85-4AAC-B156-7067EA56979B}" srcOrd="1" destOrd="0" presId="urn:microsoft.com/office/officeart/2005/8/layout/hierarchy3"/>
    <dgm:cxn modelId="{FA56D158-E27F-43C1-8D0B-67B72DE7C482}" type="presOf" srcId="{A1FC7056-3FB6-4A0F-85A4-9193F9DBEE88}" destId="{A84C5EDB-9522-48F0-A56B-CDBBB4A9A59A}" srcOrd="0" destOrd="0" presId="urn:microsoft.com/office/officeart/2005/8/layout/hierarchy3"/>
    <dgm:cxn modelId="{36C2ECE2-2BE9-46E3-AC41-F6495D098CCB}" srcId="{B23EB2A9-D397-4E98-8ED5-AB35E47E92DA}" destId="{1970B4EF-C193-4580-AFA1-C5E787EF2DA5}" srcOrd="0" destOrd="0" parTransId="{A1FC7056-3FB6-4A0F-85A4-9193F9DBEE88}" sibTransId="{A442B4FE-85B0-4046-92AD-67417F4200BC}"/>
    <dgm:cxn modelId="{2D9D5442-62D4-444C-BF1E-E9B2276F1E5B}" type="presOf" srcId="{6E41D12C-A4FA-4DDA-9ECE-86C43EFA96CC}" destId="{9437F60B-1D91-4454-A623-DF41A93E8E98}" srcOrd="0" destOrd="0" presId="urn:microsoft.com/office/officeart/2005/8/layout/hierarchy3"/>
    <dgm:cxn modelId="{7A7DD436-809B-49B7-836F-3FCA18B3692B}" srcId="{56871465-A2B3-478E-986B-4D058C3A4181}" destId="{277C455C-F20C-4B4F-85C0-5F890157EE31}" srcOrd="0" destOrd="0" parTransId="{6E41D12C-A4FA-4DDA-9ECE-86C43EFA96CC}" sibTransId="{3C80F455-05DC-42E6-9EF4-A1168F085F61}"/>
    <dgm:cxn modelId="{B4BABF4C-67F9-4A3C-BE36-4C61F911B670}" type="presParOf" srcId="{66D15CE3-E21E-4F31-BD51-2D627F594B2F}" destId="{8B02639A-906F-40A4-8F93-28D47ABC7727}" srcOrd="0" destOrd="0" presId="urn:microsoft.com/office/officeart/2005/8/layout/hierarchy3"/>
    <dgm:cxn modelId="{17E53F7A-02A0-41D2-BC27-8165256BE7F0}" type="presParOf" srcId="{8B02639A-906F-40A4-8F93-28D47ABC7727}" destId="{5FCBC293-DD5D-4352-9D37-B3093832BCF0}" srcOrd="0" destOrd="0" presId="urn:microsoft.com/office/officeart/2005/8/layout/hierarchy3"/>
    <dgm:cxn modelId="{DAA7204A-EAEC-46D0-8B45-ED1909995F25}" type="presParOf" srcId="{5FCBC293-DD5D-4352-9D37-B3093832BCF0}" destId="{18E7ED86-8016-45D5-BDAA-C19DEE932899}" srcOrd="0" destOrd="0" presId="urn:microsoft.com/office/officeart/2005/8/layout/hierarchy3"/>
    <dgm:cxn modelId="{FFBF95E4-66A7-4F3C-8B0C-8C85A16D6D10}" type="presParOf" srcId="{5FCBC293-DD5D-4352-9D37-B3093832BCF0}" destId="{4DBF1531-4B15-4A88-A323-28961068B353}" srcOrd="1" destOrd="0" presId="urn:microsoft.com/office/officeart/2005/8/layout/hierarchy3"/>
    <dgm:cxn modelId="{1FA29FDE-11B4-4726-8A49-222FD2D6212E}" type="presParOf" srcId="{8B02639A-906F-40A4-8F93-28D47ABC7727}" destId="{BA3E8515-48F1-4406-B2C4-1D4F8C2088A5}" srcOrd="1" destOrd="0" presId="urn:microsoft.com/office/officeart/2005/8/layout/hierarchy3"/>
    <dgm:cxn modelId="{7BC19A08-D0B1-4533-8CFA-F3C0CD8D47C1}" type="presParOf" srcId="{BA3E8515-48F1-4406-B2C4-1D4F8C2088A5}" destId="{A84C5EDB-9522-48F0-A56B-CDBBB4A9A59A}" srcOrd="0" destOrd="0" presId="urn:microsoft.com/office/officeart/2005/8/layout/hierarchy3"/>
    <dgm:cxn modelId="{065649F9-D510-4FDE-9D91-D50BDE7E1DCD}" type="presParOf" srcId="{BA3E8515-48F1-4406-B2C4-1D4F8C2088A5}" destId="{410F5750-4535-4D09-B21C-6DA3AE124863}" srcOrd="1" destOrd="0" presId="urn:microsoft.com/office/officeart/2005/8/layout/hierarchy3"/>
    <dgm:cxn modelId="{2DED600E-B02A-4B6F-9706-C79AEE72BA10}" type="presParOf" srcId="{BA3E8515-48F1-4406-B2C4-1D4F8C2088A5}" destId="{345AD9D6-28E5-4A6C-A32C-B599386B2C07}" srcOrd="2" destOrd="0" presId="urn:microsoft.com/office/officeart/2005/8/layout/hierarchy3"/>
    <dgm:cxn modelId="{D53808E2-21F9-4E2B-9DC4-C0B8584749E0}" type="presParOf" srcId="{BA3E8515-48F1-4406-B2C4-1D4F8C2088A5}" destId="{2EF4DF5C-E25D-4B6A-BBE7-55526CABC61C}" srcOrd="3" destOrd="0" presId="urn:microsoft.com/office/officeart/2005/8/layout/hierarchy3"/>
    <dgm:cxn modelId="{9E609C2B-A6A0-49AA-9FF3-1948A974FAE2}" type="presParOf" srcId="{66D15CE3-E21E-4F31-BD51-2D627F594B2F}" destId="{5C0259AD-5DD2-41B5-8F3A-C52B05CD4C88}" srcOrd="1" destOrd="0" presId="urn:microsoft.com/office/officeart/2005/8/layout/hierarchy3"/>
    <dgm:cxn modelId="{B6D79398-A0C9-4FC1-9907-59044F82A84E}" type="presParOf" srcId="{5C0259AD-5DD2-41B5-8F3A-C52B05CD4C88}" destId="{BD7579EE-DA07-4F92-870E-33E94A3EE149}" srcOrd="0" destOrd="0" presId="urn:microsoft.com/office/officeart/2005/8/layout/hierarchy3"/>
    <dgm:cxn modelId="{EDE341E4-D9C5-4599-9101-0FB74BA73A00}" type="presParOf" srcId="{BD7579EE-DA07-4F92-870E-33E94A3EE149}" destId="{6D7D3580-722C-4008-944B-27FB520CAD11}" srcOrd="0" destOrd="0" presId="urn:microsoft.com/office/officeart/2005/8/layout/hierarchy3"/>
    <dgm:cxn modelId="{07ECE960-0865-46AA-BBB9-CD66374BF357}" type="presParOf" srcId="{BD7579EE-DA07-4F92-870E-33E94A3EE149}" destId="{887E0387-7C85-4AAC-B156-7067EA56979B}" srcOrd="1" destOrd="0" presId="urn:microsoft.com/office/officeart/2005/8/layout/hierarchy3"/>
    <dgm:cxn modelId="{2B275C68-340A-4493-A748-291963996579}" type="presParOf" srcId="{5C0259AD-5DD2-41B5-8F3A-C52B05CD4C88}" destId="{A6FD5400-246C-4DFE-AD77-371C0B8E2D22}" srcOrd="1" destOrd="0" presId="urn:microsoft.com/office/officeart/2005/8/layout/hierarchy3"/>
    <dgm:cxn modelId="{998CA254-73E2-4ABA-8016-6915DF1F322C}" type="presParOf" srcId="{A6FD5400-246C-4DFE-AD77-371C0B8E2D22}" destId="{9437F60B-1D91-4454-A623-DF41A93E8E98}" srcOrd="0" destOrd="0" presId="urn:microsoft.com/office/officeart/2005/8/layout/hierarchy3"/>
    <dgm:cxn modelId="{FEBB97CA-0808-4D7B-A6AF-5916A7DC6572}" type="presParOf" srcId="{A6FD5400-246C-4DFE-AD77-371C0B8E2D22}" destId="{A6C45D50-CDA8-4627-87D4-6DAA783D13C9}" srcOrd="1" destOrd="0" presId="urn:microsoft.com/office/officeart/2005/8/layout/hierarchy3"/>
    <dgm:cxn modelId="{E453A88B-C4FA-4B50-B9DF-91147BBE2BEB}" type="presParOf" srcId="{A6FD5400-246C-4DFE-AD77-371C0B8E2D22}" destId="{49291425-A14E-4D2D-8205-23632BBBA509}" srcOrd="2" destOrd="0" presId="urn:microsoft.com/office/officeart/2005/8/layout/hierarchy3"/>
    <dgm:cxn modelId="{BF36BFCE-9920-407D-BBA3-CDFE20A2ADFE}" type="presParOf" srcId="{A6FD5400-246C-4DFE-AD77-371C0B8E2D22}" destId="{3F3CAD27-9208-49A1-AE5B-E523C79E83D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Eduardo Santarelli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Cond. Físico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Cleide de Souza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T. Ocupacional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7822</a:t>
          </a:r>
        </a:p>
      </dgm:t>
    </dgm:pt>
    <dgm:pt modelId="{A1FC7056-3FB6-4A0F-85A4-9193F9DBEE88}" type="parTrans" cxnId="{36C2ECE2-2BE9-46E3-AC41-F6495D098CCB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Leandro Afonso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Cond. Físico 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7821</a:t>
          </a:r>
        </a:p>
      </dgm:t>
    </dgm:pt>
    <dgm:pt modelId="{0A3FCE41-F222-4EE2-80BC-42FD87B52720}" type="parTrans" cxnId="{8E56CF3F-A93B-4BA9-9511-08CF031C77B2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Maria D. Queiroz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  <a:endParaRPr lang="pt-BR" sz="1500" dirty="0" smtClean="0">
            <a:solidFill>
              <a:schemeClr val="tx1"/>
            </a:solidFill>
            <a:latin typeface="Myriad Pro" pitchFamily="34" charset="0"/>
          </a:endParaRP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Priscilla </a:t>
          </a: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Mazi</a:t>
          </a:r>
          <a:endParaRPr lang="pt-BR" sz="1300" b="1" dirty="0" smtClean="0">
            <a:solidFill>
              <a:srgbClr val="0033CC"/>
            </a:solidFill>
            <a:latin typeface="Myriad Pro" pitchFamily="34" charset="0"/>
          </a:endParaRP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Cond. Físico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7821</a:t>
          </a:r>
        </a:p>
      </dgm:t>
    </dgm:pt>
    <dgm:pt modelId="{6E41D12C-A4FA-4DDA-9ECE-86C43EFA96CC}" type="parTrans" cxnId="{7A7DD436-809B-49B7-836F-3FCA18B3692B}">
      <dgm:prSet/>
      <dgm:spPr>
        <a:ln w="3175"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Wender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Barbosa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T. Ocupacional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7822</a:t>
          </a:r>
        </a:p>
      </dgm:t>
    </dgm:pt>
    <dgm:pt modelId="{39EC68DF-39AE-460B-9CE8-2E19E786E282}" type="parTrans" cxnId="{DD13CAB4-B5B5-49A5-819C-515C873ED6E3}">
      <dgm:prSet/>
      <dgm:spPr>
        <a:ln>
          <a:solidFill>
            <a:schemeClr val="tx1"/>
          </a:solidFill>
        </a:ln>
      </dgm:spPr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284E4D7-040E-4C21-B1FF-F22BB3C27B78}">
      <dgm:prSet phldrT="[Texto]" custT="1"/>
      <dgm:spPr>
        <a:noFill/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SUB LIDER DE 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b="1" dirty="0" smtClean="0">
              <a:solidFill>
                <a:srgbClr val="0033CC"/>
              </a:solidFill>
              <a:latin typeface="Myriad Pro" pitchFamily="34" charset="0"/>
            </a:rPr>
            <a:t>Reginaldo da Silva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5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gm:t>
    </dgm:pt>
    <dgm:pt modelId="{B41482C1-4985-4ACE-9DE1-E4702E738F62}" type="parTrans" cxnId="{D8900AA0-1C8B-41D2-8489-4D80738AAA79}">
      <dgm:prSet/>
      <dgm:spPr/>
      <dgm:t>
        <a:bodyPr/>
        <a:lstStyle/>
        <a:p>
          <a:endParaRPr lang="pt-BR"/>
        </a:p>
      </dgm:t>
    </dgm:pt>
    <dgm:pt modelId="{40988C7D-F928-43F1-A0A5-84BB45D30A53}" type="sibTrans" cxnId="{D8900AA0-1C8B-41D2-8489-4D80738AAA79}">
      <dgm:prSet/>
      <dgm:spPr/>
      <dgm:t>
        <a:bodyPr/>
        <a:lstStyle/>
        <a:p>
          <a:endParaRPr lang="pt-BR"/>
        </a:p>
      </dgm:t>
    </dgm:pt>
    <dgm:pt modelId="{6EC60F20-FFD4-49E0-9A1A-4F88358B7B48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Reginaldo Moreira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2415A2D7-F44A-49DF-AD00-5ED92DE7F956}" type="parTrans" cxnId="{431B7B74-BDCB-4561-A856-2AAFF2EC3660}">
      <dgm:prSet/>
      <dgm:spPr/>
      <dgm:t>
        <a:bodyPr/>
        <a:lstStyle/>
        <a:p>
          <a:endParaRPr lang="pt-BR"/>
        </a:p>
      </dgm:t>
    </dgm:pt>
    <dgm:pt modelId="{39886198-999A-4B42-AB8D-3A023B83F8F3}" type="sibTrans" cxnId="{431B7B74-BDCB-4561-A856-2AAFF2EC3660}">
      <dgm:prSet/>
      <dgm:spPr/>
      <dgm:t>
        <a:bodyPr/>
        <a:lstStyle/>
        <a:p>
          <a:endParaRPr lang="pt-BR"/>
        </a:p>
      </dgm:t>
    </dgm:pt>
    <dgm:pt modelId="{BC32F671-328F-486D-9C40-A53A70CA1FD8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Thiago Barbosa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  <a:endParaRPr lang="pt-BR" sz="1300" dirty="0" smtClean="0">
            <a:latin typeface="Myriad Pro" pitchFamily="34" charset="0"/>
          </a:endParaRPr>
        </a:p>
      </dgm:t>
    </dgm:pt>
    <dgm:pt modelId="{382DE006-9353-4523-A550-17C5FB34F085}" type="parTrans" cxnId="{FEB53E5A-1100-45C5-AB39-0ECDDCAD1E0E}">
      <dgm:prSet/>
      <dgm:spPr/>
      <dgm:t>
        <a:bodyPr/>
        <a:lstStyle/>
        <a:p>
          <a:endParaRPr lang="pt-BR"/>
        </a:p>
      </dgm:t>
    </dgm:pt>
    <dgm:pt modelId="{0248BC9E-B61C-4B00-A2E6-70360B2A585E}" type="sibTrans" cxnId="{FEB53E5A-1100-45C5-AB39-0ECDDCAD1E0E}">
      <dgm:prSet/>
      <dgm:spPr/>
      <dgm:t>
        <a:bodyPr/>
        <a:lstStyle/>
        <a:p>
          <a:endParaRPr lang="pt-BR"/>
        </a:p>
      </dgm:t>
    </dgm:pt>
    <dgm:pt modelId="{13CF73A1-BC0E-4438-A8E0-BE0C1C8C85AE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Jeane Peixoto de V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4E1650B5-A9D8-422D-9E1E-44BB920D0F93}" type="parTrans" cxnId="{83A0E11E-C6A7-4FDC-8987-5DD2C4A2BAF9}">
      <dgm:prSet/>
      <dgm:spPr/>
      <dgm:t>
        <a:bodyPr/>
        <a:lstStyle/>
        <a:p>
          <a:endParaRPr lang="pt-BR"/>
        </a:p>
      </dgm:t>
    </dgm:pt>
    <dgm:pt modelId="{A867AE49-FFDD-49C6-9345-86E01F636DFA}" type="sibTrans" cxnId="{83A0E11E-C6A7-4FDC-8987-5DD2C4A2BAF9}">
      <dgm:prSet/>
      <dgm:spPr/>
      <dgm:t>
        <a:bodyPr/>
        <a:lstStyle/>
        <a:p>
          <a:endParaRPr lang="pt-BR"/>
        </a:p>
      </dgm:t>
    </dgm:pt>
    <dgm:pt modelId="{9D26898A-17A1-45DF-9B5E-79B459C207E7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chemeClr val="tx1"/>
              </a:solidFill>
              <a:latin typeface="Myriad Pro" pitchFamily="34" charset="0"/>
            </a:rPr>
            <a:t>SUB LIDERSETOR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err="1" smtClean="0">
              <a:solidFill>
                <a:srgbClr val="0033CC"/>
              </a:solidFill>
              <a:latin typeface="Myriad Pro" pitchFamily="34" charset="0"/>
            </a:rPr>
            <a:t>Eranciaba</a:t>
          </a: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 de Caldas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Cond. Físico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  <a:endParaRPr lang="pt-BR" sz="1300" dirty="0" smtClean="0">
            <a:latin typeface="Myriad Pro" pitchFamily="34" charset="0"/>
          </a:endParaRPr>
        </a:p>
      </dgm:t>
    </dgm:pt>
    <dgm:pt modelId="{76C169BE-5F0B-49A7-AA5A-F00C8F98FDC0}" type="parTrans" cxnId="{C39B358D-6475-4332-9FDC-5AD98C2E69F8}">
      <dgm:prSet/>
      <dgm:spPr/>
      <dgm:t>
        <a:bodyPr/>
        <a:lstStyle/>
        <a:p>
          <a:endParaRPr lang="pt-BR"/>
        </a:p>
      </dgm:t>
    </dgm:pt>
    <dgm:pt modelId="{3B7A5929-600D-4C29-B93E-01A1DB5B3759}" type="sibTrans" cxnId="{C39B358D-6475-4332-9FDC-5AD98C2E69F8}">
      <dgm:prSet/>
      <dgm:spPr/>
      <dgm:t>
        <a:bodyPr/>
        <a:lstStyle/>
        <a:p>
          <a:endParaRPr lang="pt-BR"/>
        </a:p>
      </dgm:t>
    </dgm:pt>
    <dgm:pt modelId="{B6FED78E-D6E4-442A-BF46-E7450874D8C0}">
      <dgm:prSet phldrT="[Texto]" custT="1"/>
      <dgm:spPr>
        <a:ln w="3175">
          <a:solidFill>
            <a:schemeClr val="tx1"/>
          </a:solidFill>
        </a:ln>
      </dgm:spPr>
      <dgm:t>
        <a:bodyPr/>
        <a:lstStyle/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latin typeface="Myriad Pro" pitchFamily="34" charset="0"/>
            </a:rPr>
            <a:t>BRIGADISTA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b="1" dirty="0" smtClean="0">
              <a:solidFill>
                <a:srgbClr val="0033CC"/>
              </a:solidFill>
              <a:latin typeface="Myriad Pro" pitchFamily="34" charset="0"/>
            </a:rPr>
            <a:t>Wagner Medeiros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Fisioterapia</a:t>
          </a:r>
        </a:p>
        <a:p>
          <a:pPr algn="r">
            <a:lnSpc>
              <a:spcPct val="100000"/>
            </a:lnSpc>
            <a:spcAft>
              <a:spcPts val="0"/>
            </a:spcAft>
          </a:pPr>
          <a:r>
            <a:rPr lang="pt-BR" sz="1300" dirty="0" smtClean="0">
              <a:latin typeface="Myriad Pro" pitchFamily="34" charset="0"/>
            </a:rPr>
            <a:t>Ramal: 7820</a:t>
          </a:r>
        </a:p>
      </dgm:t>
    </dgm:pt>
    <dgm:pt modelId="{F9F925C3-48FF-4876-BBD2-82EB548E8AEE}" type="parTrans" cxnId="{8E1893ED-AC84-49A1-96C9-5B4536D04A4A}">
      <dgm:prSet/>
      <dgm:spPr/>
      <dgm:t>
        <a:bodyPr/>
        <a:lstStyle/>
        <a:p>
          <a:endParaRPr lang="pt-BR"/>
        </a:p>
      </dgm:t>
    </dgm:pt>
    <dgm:pt modelId="{F9C75884-1C3C-4DEC-B1BB-46B9876869C1}" type="sibTrans" cxnId="{8E1893ED-AC84-49A1-96C9-5B4536D04A4A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</dgm:pt>
    <dgm:pt modelId="{5FCBC293-DD5D-4352-9D37-B3093832BCF0}" type="pres">
      <dgm:prSet presAssocID="{B23EB2A9-D397-4E98-8ED5-AB35E47E92DA}" presName="rootComposite" presStyleCnt="0"/>
      <dgm:spPr/>
    </dgm:pt>
    <dgm:pt modelId="{18E7ED86-8016-45D5-BDAA-C19DEE932899}" type="pres">
      <dgm:prSet presAssocID="{B23EB2A9-D397-4E98-8ED5-AB35E47E92DA}" presName="rootText" presStyleLbl="node1" presStyleIdx="0" presStyleCnt="2" custScaleX="120464" custScaleY="95046" custLinFactNeighborX="8149" custLinFactNeighborY="744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0" presStyleCnt="2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</dgm:pt>
    <dgm:pt modelId="{4BAB8E11-3617-4EDB-B554-FAE05A7F704B}" type="pres">
      <dgm:prSet presAssocID="{B41482C1-4985-4ACE-9DE1-E4702E738F62}" presName="Name13" presStyleLbl="parChTrans1D2" presStyleIdx="0" presStyleCnt="10"/>
      <dgm:spPr/>
      <dgm:t>
        <a:bodyPr/>
        <a:lstStyle/>
        <a:p>
          <a:endParaRPr lang="pt-BR"/>
        </a:p>
      </dgm:t>
    </dgm:pt>
    <dgm:pt modelId="{DB878D89-728D-439C-ADAD-BEA28DC473AE}" type="pres">
      <dgm:prSet presAssocID="{6284E4D7-040E-4C21-B1FF-F22BB3C27B78}" presName="childText" presStyleLbl="bgAcc1" presStyleIdx="0" presStyleCnt="10" custScaleX="150580" custScaleY="95339" custLinFactNeighborX="3741" custLinFactNeighborY="-32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C5EDB-9522-48F0-A56B-CDBBB4A9A59A}" type="pres">
      <dgm:prSet presAssocID="{A1FC7056-3FB6-4A0F-85A4-9193F9DBEE88}" presName="Name13" presStyleLbl="parChTrans1D2" presStyleIdx="1" presStyleCnt="10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1" presStyleCnt="10" custScaleX="128210" custScaleY="92311" custLinFactNeighborX="4569" custLinFactNeighborY="-370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2" presStyleCnt="10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2" presStyleCnt="10" custScaleX="128210" custScaleY="92311" custLinFactNeighborX="2643" custLinFactNeighborY="-1173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499F57-09F7-4353-9C83-6AF783990D0B}" type="pres">
      <dgm:prSet presAssocID="{382DE006-9353-4523-A550-17C5FB34F085}" presName="Name13" presStyleLbl="parChTrans1D2" presStyleIdx="3" presStyleCnt="10"/>
      <dgm:spPr/>
      <dgm:t>
        <a:bodyPr/>
        <a:lstStyle/>
        <a:p>
          <a:endParaRPr lang="pt-BR"/>
        </a:p>
      </dgm:t>
    </dgm:pt>
    <dgm:pt modelId="{958145FC-38F4-4B34-91C0-F6038DDC39C7}" type="pres">
      <dgm:prSet presAssocID="{BC32F671-328F-486D-9C40-A53A70CA1FD8}" presName="childText" presStyleLbl="bgAcc1" presStyleIdx="3" presStyleCnt="10" custScaleX="128210" custScaleY="92311" custLinFactNeighborX="2215" custLinFactNeighborY="-106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BE21481-B182-4FAB-933E-B7577F03C170}" type="pres">
      <dgm:prSet presAssocID="{2415A2D7-F44A-49DF-AD00-5ED92DE7F956}" presName="Name13" presStyleLbl="parChTrans1D2" presStyleIdx="4" presStyleCnt="10"/>
      <dgm:spPr/>
      <dgm:t>
        <a:bodyPr/>
        <a:lstStyle/>
        <a:p>
          <a:endParaRPr lang="pt-BR"/>
        </a:p>
      </dgm:t>
    </dgm:pt>
    <dgm:pt modelId="{63EAD952-CF45-4D3F-9C0D-14B76BD07CDE}" type="pres">
      <dgm:prSet presAssocID="{6EC60F20-FFD4-49E0-9A1A-4F88358B7B48}" presName="childText" presStyleLbl="bgAcc1" presStyleIdx="4" presStyleCnt="10" custScaleX="128210" custScaleY="91802" custLinFactNeighborX="3512" custLinFactNeighborY="-820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</dgm:pt>
    <dgm:pt modelId="{BD7579EE-DA07-4F92-870E-33E94A3EE149}" type="pres">
      <dgm:prSet presAssocID="{56871465-A2B3-478E-986B-4D058C3A4181}" presName="rootComposite" presStyleCnt="0"/>
      <dgm:spPr/>
    </dgm:pt>
    <dgm:pt modelId="{6D7D3580-722C-4008-944B-27FB520CAD11}" type="pres">
      <dgm:prSet presAssocID="{56871465-A2B3-478E-986B-4D058C3A4181}" presName="rootText" presStyleLbl="node1" presStyleIdx="1" presStyleCnt="2" custScaleX="120464" custScaleY="95020" custLinFactNeighborX="17040" custLinFactNeighborY="4155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1" presStyleCnt="2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</dgm:pt>
    <dgm:pt modelId="{EB16EB6F-597B-483C-8D25-A284539A969C}" type="pres">
      <dgm:prSet presAssocID="{76C169BE-5F0B-49A7-AA5A-F00C8F98FDC0}" presName="Name13" presStyleLbl="parChTrans1D2" presStyleIdx="5" presStyleCnt="10"/>
      <dgm:spPr/>
      <dgm:t>
        <a:bodyPr/>
        <a:lstStyle/>
        <a:p>
          <a:endParaRPr lang="pt-BR"/>
        </a:p>
      </dgm:t>
    </dgm:pt>
    <dgm:pt modelId="{276E2500-AEFC-4C40-962D-E81F07B917D2}" type="pres">
      <dgm:prSet presAssocID="{9D26898A-17A1-45DF-9B5E-79B459C207E7}" presName="childText" presStyleLbl="bgAcc1" presStyleIdx="5" presStyleCnt="10" custScaleX="150602" custScaleY="95304" custLinFactNeighborX="14933" custLinFactNeighborY="-34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37F60B-1D91-4454-A623-DF41A93E8E98}" type="pres">
      <dgm:prSet presAssocID="{6E41D12C-A4FA-4DDA-9ECE-86C43EFA96CC}" presName="Name13" presStyleLbl="parChTrans1D2" presStyleIdx="6" presStyleCnt="10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6" presStyleCnt="10" custScaleX="128212" custScaleY="92311" custLinFactNeighborX="14545" custLinFactNeighborY="-47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7" presStyleCnt="10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7" presStyleCnt="10" custScaleX="128423" custScaleY="92262" custLinFactNeighborX="14439" custLinFactNeighborY="-403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68D4B9-C5D5-4F6A-A346-431C39099183}" type="pres">
      <dgm:prSet presAssocID="{F9F925C3-48FF-4876-BBD2-82EB548E8AEE}" presName="Name13" presStyleLbl="parChTrans1D2" presStyleIdx="8" presStyleCnt="10"/>
      <dgm:spPr/>
      <dgm:t>
        <a:bodyPr/>
        <a:lstStyle/>
        <a:p>
          <a:endParaRPr lang="pt-BR"/>
        </a:p>
      </dgm:t>
    </dgm:pt>
    <dgm:pt modelId="{882D1794-EDE4-424B-9509-35884ACAE80A}" type="pres">
      <dgm:prSet presAssocID="{B6FED78E-D6E4-442A-BF46-E7450874D8C0}" presName="childText" presStyleLbl="bgAcc1" presStyleIdx="8" presStyleCnt="10" custScaleX="127166" custScaleY="92414" custLinFactNeighborX="12928" custLinFactNeighborY="-1067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1128C0-66D8-48AF-A001-BBF3FF28DDE3}" type="pres">
      <dgm:prSet presAssocID="{4E1650B5-A9D8-422D-9E1E-44BB920D0F93}" presName="Name13" presStyleLbl="parChTrans1D2" presStyleIdx="9" presStyleCnt="10"/>
      <dgm:spPr/>
      <dgm:t>
        <a:bodyPr/>
        <a:lstStyle/>
        <a:p>
          <a:endParaRPr lang="pt-BR"/>
        </a:p>
      </dgm:t>
    </dgm:pt>
    <dgm:pt modelId="{E0270613-16C3-47B4-858F-B01F949A2C52}" type="pres">
      <dgm:prSet presAssocID="{13CF73A1-BC0E-4438-A8E0-BE0C1C8C85AE}" presName="childText" presStyleLbl="bgAcc1" presStyleIdx="9" presStyleCnt="10" custScaleX="125730" custScaleY="91509" custLinFactNeighborX="12216" custLinFactNeighborY="-115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6DC47E9-039D-4D0A-B953-7D4D4BE90858}" type="presOf" srcId="{76C169BE-5F0B-49A7-AA5A-F00C8F98FDC0}" destId="{EB16EB6F-597B-483C-8D25-A284539A969C}" srcOrd="0" destOrd="0" presId="urn:microsoft.com/office/officeart/2005/8/layout/hierarchy3"/>
    <dgm:cxn modelId="{8E56CF3F-A93B-4BA9-9511-08CF031C77B2}" srcId="{B23EB2A9-D397-4E98-8ED5-AB35E47E92DA}" destId="{F3787974-D7F9-4AE6-ACD6-3BF85BFA2066}" srcOrd="2" destOrd="0" parTransId="{0A3FCE41-F222-4EE2-80BC-42FD87B52720}" sibTransId="{6870FF4B-0C63-4ECD-8768-09277ADE84BD}"/>
    <dgm:cxn modelId="{431B7B74-BDCB-4561-A856-2AAFF2EC3660}" srcId="{B23EB2A9-D397-4E98-8ED5-AB35E47E92DA}" destId="{6EC60F20-FFD4-49E0-9A1A-4F88358B7B48}" srcOrd="4" destOrd="0" parTransId="{2415A2D7-F44A-49DF-AD00-5ED92DE7F956}" sibTransId="{39886198-999A-4B42-AB8D-3A023B83F8F3}"/>
    <dgm:cxn modelId="{FDE2E0F2-AFF1-4525-99F3-017B10DE92F3}" type="presOf" srcId="{6284E4D7-040E-4C21-B1FF-F22BB3C27B78}" destId="{DB878D89-728D-439C-ADAD-BEA28DC473AE}" srcOrd="0" destOrd="0" presId="urn:microsoft.com/office/officeart/2005/8/layout/hierarchy3"/>
    <dgm:cxn modelId="{DFAEF973-D02F-41C0-A187-CB33518076A3}" type="presOf" srcId="{F9F925C3-48FF-4876-BBD2-82EB548E8AEE}" destId="{2A68D4B9-C5D5-4F6A-A346-431C39099183}" srcOrd="0" destOrd="0" presId="urn:microsoft.com/office/officeart/2005/8/layout/hierarchy3"/>
    <dgm:cxn modelId="{DD13CAB4-B5B5-49A5-819C-515C873ED6E3}" srcId="{56871465-A2B3-478E-986B-4D058C3A4181}" destId="{432D651A-DCEA-4107-9644-A4A584EFA10D}" srcOrd="2" destOrd="0" parTransId="{39EC68DF-39AE-460B-9CE8-2E19E786E282}" sibTransId="{5DA6DD0C-75D3-4D3D-9C91-8FA5F69B24C7}"/>
    <dgm:cxn modelId="{BC96005E-9C41-46B0-942E-399D8BF878C6}" srcId="{1D541868-A683-4DB1-9900-979F0B8DA00C}" destId="{56871465-A2B3-478E-986B-4D058C3A4181}" srcOrd="1" destOrd="0" parTransId="{695D40D4-EB13-4686-B9C2-81FB922E539E}" sibTransId="{29D2FCD4-62DC-4747-9CF9-B97C80AA3AB1}"/>
    <dgm:cxn modelId="{1E9EE6B5-4753-4341-837C-909DA3C8ADAC}" type="presOf" srcId="{6EC60F20-FFD4-49E0-9A1A-4F88358B7B48}" destId="{63EAD952-CF45-4D3F-9C0D-14B76BD07CDE}" srcOrd="0" destOrd="0" presId="urn:microsoft.com/office/officeart/2005/8/layout/hierarchy3"/>
    <dgm:cxn modelId="{F569BBCF-D7AE-44E6-8FBA-FFF67BCB2B61}" type="presOf" srcId="{277C455C-F20C-4B4F-85C0-5F890157EE31}" destId="{A6C45D50-CDA8-4627-87D4-6DAA783D13C9}" srcOrd="0" destOrd="0" presId="urn:microsoft.com/office/officeart/2005/8/layout/hierarchy3"/>
    <dgm:cxn modelId="{BE36CFA9-4712-46A9-8FBE-5BE53840D5B3}" type="presOf" srcId="{382DE006-9353-4523-A550-17C5FB34F085}" destId="{70499F57-09F7-4353-9C83-6AF783990D0B}" srcOrd="0" destOrd="0" presId="urn:microsoft.com/office/officeart/2005/8/layout/hierarchy3"/>
    <dgm:cxn modelId="{24584B15-5AD2-4914-9856-C86C7B95A712}" type="presOf" srcId="{1970B4EF-C193-4580-AFA1-C5E787EF2DA5}" destId="{410F5750-4535-4D09-B21C-6DA3AE124863}" srcOrd="0" destOrd="0" presId="urn:microsoft.com/office/officeart/2005/8/layout/hierarchy3"/>
    <dgm:cxn modelId="{D8900AA0-1C8B-41D2-8489-4D80738AAA79}" srcId="{B23EB2A9-D397-4E98-8ED5-AB35E47E92DA}" destId="{6284E4D7-040E-4C21-B1FF-F22BB3C27B78}" srcOrd="0" destOrd="0" parTransId="{B41482C1-4985-4ACE-9DE1-E4702E738F62}" sibTransId="{40988C7D-F928-43F1-A0A5-84BB45D30A53}"/>
    <dgm:cxn modelId="{5EE0E558-63BF-4385-9AEF-FD4AE70D6EEE}" type="presOf" srcId="{6E41D12C-A4FA-4DDA-9ECE-86C43EFA96CC}" destId="{9437F60B-1D91-4454-A623-DF41A93E8E98}" srcOrd="0" destOrd="0" presId="urn:microsoft.com/office/officeart/2005/8/layout/hierarchy3"/>
    <dgm:cxn modelId="{83A0E11E-C6A7-4FDC-8987-5DD2C4A2BAF9}" srcId="{56871465-A2B3-478E-986B-4D058C3A4181}" destId="{13CF73A1-BC0E-4438-A8E0-BE0C1C8C85AE}" srcOrd="4" destOrd="0" parTransId="{4E1650B5-A9D8-422D-9E1E-44BB920D0F93}" sibTransId="{A867AE49-FFDD-49C6-9345-86E01F636DFA}"/>
    <dgm:cxn modelId="{36C2ECE2-2BE9-46E3-AC41-F6495D098CCB}" srcId="{B23EB2A9-D397-4E98-8ED5-AB35E47E92DA}" destId="{1970B4EF-C193-4580-AFA1-C5E787EF2DA5}" srcOrd="1" destOrd="0" parTransId="{A1FC7056-3FB6-4A0F-85A4-9193F9DBEE88}" sibTransId="{A442B4FE-85B0-4046-92AD-67417F4200BC}"/>
    <dgm:cxn modelId="{156DD06E-0023-4A7E-B955-6B503F7BBFF4}" type="presOf" srcId="{B23EB2A9-D397-4E98-8ED5-AB35E47E92DA}" destId="{4DBF1531-4B15-4A88-A323-28961068B353}" srcOrd="1" destOrd="0" presId="urn:microsoft.com/office/officeart/2005/8/layout/hierarchy3"/>
    <dgm:cxn modelId="{92A5CBFE-F498-4B47-A2F0-A641D982661B}" type="presOf" srcId="{B6FED78E-D6E4-442A-BF46-E7450874D8C0}" destId="{882D1794-EDE4-424B-9509-35884ACAE80A}" srcOrd="0" destOrd="0" presId="urn:microsoft.com/office/officeart/2005/8/layout/hierarchy3"/>
    <dgm:cxn modelId="{DAE27FD2-E8FA-44ED-B89C-5FA75361A7EF}" type="presOf" srcId="{2415A2D7-F44A-49DF-AD00-5ED92DE7F956}" destId="{2BE21481-B182-4FAB-933E-B7577F03C170}" srcOrd="0" destOrd="0" presId="urn:microsoft.com/office/officeart/2005/8/layout/hierarchy3"/>
    <dgm:cxn modelId="{647ED1CB-7E6E-4424-BD41-B80E5FEC53BD}" type="presOf" srcId="{56871465-A2B3-478E-986B-4D058C3A4181}" destId="{887E0387-7C85-4AAC-B156-7067EA56979B}" srcOrd="1" destOrd="0" presId="urn:microsoft.com/office/officeart/2005/8/layout/hierarchy3"/>
    <dgm:cxn modelId="{0C582A0D-62AB-4910-84A3-514E5197BED2}" type="presOf" srcId="{BC32F671-328F-486D-9C40-A53A70CA1FD8}" destId="{958145FC-38F4-4B34-91C0-F6038DDC39C7}" srcOrd="0" destOrd="0" presId="urn:microsoft.com/office/officeart/2005/8/layout/hierarchy3"/>
    <dgm:cxn modelId="{F867E5FF-058B-4813-9E35-DB7567F8ECF1}" srcId="{1D541868-A683-4DB1-9900-979F0B8DA00C}" destId="{B23EB2A9-D397-4E98-8ED5-AB35E47E92DA}" srcOrd="0" destOrd="0" parTransId="{FEF396B7-4865-4B2F-8047-1EC83412496A}" sibTransId="{A525DD69-6461-4A77-ACF4-2D602D9F7C25}"/>
    <dgm:cxn modelId="{663D2B5B-6ADF-47FB-B0BB-54353108600F}" type="presOf" srcId="{0A3FCE41-F222-4EE2-80BC-42FD87B52720}" destId="{345AD9D6-28E5-4A6C-A32C-B599386B2C07}" srcOrd="0" destOrd="0" presId="urn:microsoft.com/office/officeart/2005/8/layout/hierarchy3"/>
    <dgm:cxn modelId="{B11ABC0C-2D28-4B5A-B5B0-2FC16627BAC9}" type="presOf" srcId="{B41482C1-4985-4ACE-9DE1-E4702E738F62}" destId="{4BAB8E11-3617-4EDB-B554-FAE05A7F704B}" srcOrd="0" destOrd="0" presId="urn:microsoft.com/office/officeart/2005/8/layout/hierarchy3"/>
    <dgm:cxn modelId="{146B591D-F823-43ED-BD15-2DB2FE0FD309}" type="presOf" srcId="{13CF73A1-BC0E-4438-A8E0-BE0C1C8C85AE}" destId="{E0270613-16C3-47B4-858F-B01F949A2C52}" srcOrd="0" destOrd="0" presId="urn:microsoft.com/office/officeart/2005/8/layout/hierarchy3"/>
    <dgm:cxn modelId="{FEB53E5A-1100-45C5-AB39-0ECDDCAD1E0E}" srcId="{B23EB2A9-D397-4E98-8ED5-AB35E47E92DA}" destId="{BC32F671-328F-486D-9C40-A53A70CA1FD8}" srcOrd="3" destOrd="0" parTransId="{382DE006-9353-4523-A550-17C5FB34F085}" sibTransId="{0248BC9E-B61C-4B00-A2E6-70360B2A585E}"/>
    <dgm:cxn modelId="{8E606420-DDE0-42C8-BED9-1A92B0DE6C94}" type="presOf" srcId="{4E1650B5-A9D8-422D-9E1E-44BB920D0F93}" destId="{631128C0-66D8-48AF-A001-BBF3FF28DDE3}" srcOrd="0" destOrd="0" presId="urn:microsoft.com/office/officeart/2005/8/layout/hierarchy3"/>
    <dgm:cxn modelId="{7A7DD436-809B-49B7-836F-3FCA18B3692B}" srcId="{56871465-A2B3-478E-986B-4D058C3A4181}" destId="{277C455C-F20C-4B4F-85C0-5F890157EE31}" srcOrd="1" destOrd="0" parTransId="{6E41D12C-A4FA-4DDA-9ECE-86C43EFA96CC}" sibTransId="{3C80F455-05DC-42E6-9EF4-A1168F085F61}"/>
    <dgm:cxn modelId="{C39B358D-6475-4332-9FDC-5AD98C2E69F8}" srcId="{56871465-A2B3-478E-986B-4D058C3A4181}" destId="{9D26898A-17A1-45DF-9B5E-79B459C207E7}" srcOrd="0" destOrd="0" parTransId="{76C169BE-5F0B-49A7-AA5A-F00C8F98FDC0}" sibTransId="{3B7A5929-600D-4C29-B93E-01A1DB5B3759}"/>
    <dgm:cxn modelId="{532D5D7A-8614-4E2E-BEA4-841F615C25B3}" type="presOf" srcId="{39EC68DF-39AE-460B-9CE8-2E19E786E282}" destId="{49291425-A14E-4D2D-8205-23632BBBA509}" srcOrd="0" destOrd="0" presId="urn:microsoft.com/office/officeart/2005/8/layout/hierarchy3"/>
    <dgm:cxn modelId="{4EF94AA8-4A56-4B17-BD52-938B48723900}" type="presOf" srcId="{9D26898A-17A1-45DF-9B5E-79B459C207E7}" destId="{276E2500-AEFC-4C40-962D-E81F07B917D2}" srcOrd="0" destOrd="0" presId="urn:microsoft.com/office/officeart/2005/8/layout/hierarchy3"/>
    <dgm:cxn modelId="{BFA90578-2B6D-4604-A913-CB5F15B965BF}" type="presOf" srcId="{432D651A-DCEA-4107-9644-A4A584EFA10D}" destId="{3F3CAD27-9208-49A1-AE5B-E523C79E83D0}" srcOrd="0" destOrd="0" presId="urn:microsoft.com/office/officeart/2005/8/layout/hierarchy3"/>
    <dgm:cxn modelId="{60A862ED-DBBF-46A1-8EBB-106FAE38280A}" type="presOf" srcId="{F3787974-D7F9-4AE6-ACD6-3BF85BFA2066}" destId="{2EF4DF5C-E25D-4B6A-BBE7-55526CABC61C}" srcOrd="0" destOrd="0" presId="urn:microsoft.com/office/officeart/2005/8/layout/hierarchy3"/>
    <dgm:cxn modelId="{E67C3C99-5860-436D-912D-EC2FEF65F37F}" type="presOf" srcId="{56871465-A2B3-478E-986B-4D058C3A4181}" destId="{6D7D3580-722C-4008-944B-27FB520CAD11}" srcOrd="0" destOrd="0" presId="urn:microsoft.com/office/officeart/2005/8/layout/hierarchy3"/>
    <dgm:cxn modelId="{5961BBB6-228D-4BCF-9557-3D285636C022}" type="presOf" srcId="{A1FC7056-3FB6-4A0F-85A4-9193F9DBEE88}" destId="{A84C5EDB-9522-48F0-A56B-CDBBB4A9A59A}" srcOrd="0" destOrd="0" presId="urn:microsoft.com/office/officeart/2005/8/layout/hierarchy3"/>
    <dgm:cxn modelId="{D073662B-01B9-4DD8-8B1A-F9E56C36AC29}" type="presOf" srcId="{1D541868-A683-4DB1-9900-979F0B8DA00C}" destId="{66D15CE3-E21E-4F31-BD51-2D627F594B2F}" srcOrd="0" destOrd="0" presId="urn:microsoft.com/office/officeart/2005/8/layout/hierarchy3"/>
    <dgm:cxn modelId="{B7E546D1-2525-4557-B224-000AF83318D6}" type="presOf" srcId="{B23EB2A9-D397-4E98-8ED5-AB35E47E92DA}" destId="{18E7ED86-8016-45D5-BDAA-C19DEE932899}" srcOrd="0" destOrd="0" presId="urn:microsoft.com/office/officeart/2005/8/layout/hierarchy3"/>
    <dgm:cxn modelId="{8E1893ED-AC84-49A1-96C9-5B4536D04A4A}" srcId="{56871465-A2B3-478E-986B-4D058C3A4181}" destId="{B6FED78E-D6E4-442A-BF46-E7450874D8C0}" srcOrd="3" destOrd="0" parTransId="{F9F925C3-48FF-4876-BBD2-82EB548E8AEE}" sibTransId="{F9C75884-1C3C-4DEC-B1BB-46B9876869C1}"/>
    <dgm:cxn modelId="{437FCE9D-2658-4753-9D6E-760C64B295D7}" type="presParOf" srcId="{66D15CE3-E21E-4F31-BD51-2D627F594B2F}" destId="{8B02639A-906F-40A4-8F93-28D47ABC7727}" srcOrd="0" destOrd="0" presId="urn:microsoft.com/office/officeart/2005/8/layout/hierarchy3"/>
    <dgm:cxn modelId="{FF64B71F-C0EC-485F-ABB7-D0F2FAD6AFD4}" type="presParOf" srcId="{8B02639A-906F-40A4-8F93-28D47ABC7727}" destId="{5FCBC293-DD5D-4352-9D37-B3093832BCF0}" srcOrd="0" destOrd="0" presId="urn:microsoft.com/office/officeart/2005/8/layout/hierarchy3"/>
    <dgm:cxn modelId="{4F96D5E2-9F61-446C-8AEF-2115C6F3C079}" type="presParOf" srcId="{5FCBC293-DD5D-4352-9D37-B3093832BCF0}" destId="{18E7ED86-8016-45D5-BDAA-C19DEE932899}" srcOrd="0" destOrd="0" presId="urn:microsoft.com/office/officeart/2005/8/layout/hierarchy3"/>
    <dgm:cxn modelId="{0B3C1F59-6F0B-4A48-9042-8CC73D942133}" type="presParOf" srcId="{5FCBC293-DD5D-4352-9D37-B3093832BCF0}" destId="{4DBF1531-4B15-4A88-A323-28961068B353}" srcOrd="1" destOrd="0" presId="urn:microsoft.com/office/officeart/2005/8/layout/hierarchy3"/>
    <dgm:cxn modelId="{7290ACA6-55B8-4E74-AB9F-E7AEFD68202D}" type="presParOf" srcId="{8B02639A-906F-40A4-8F93-28D47ABC7727}" destId="{BA3E8515-48F1-4406-B2C4-1D4F8C2088A5}" srcOrd="1" destOrd="0" presId="urn:microsoft.com/office/officeart/2005/8/layout/hierarchy3"/>
    <dgm:cxn modelId="{E6A5957D-113F-4BFD-A634-002646FAF6F8}" type="presParOf" srcId="{BA3E8515-48F1-4406-B2C4-1D4F8C2088A5}" destId="{4BAB8E11-3617-4EDB-B554-FAE05A7F704B}" srcOrd="0" destOrd="0" presId="urn:microsoft.com/office/officeart/2005/8/layout/hierarchy3"/>
    <dgm:cxn modelId="{936B8944-5AAF-4861-963F-66D3E41EDD04}" type="presParOf" srcId="{BA3E8515-48F1-4406-B2C4-1D4F8C2088A5}" destId="{DB878D89-728D-439C-ADAD-BEA28DC473AE}" srcOrd="1" destOrd="0" presId="urn:microsoft.com/office/officeart/2005/8/layout/hierarchy3"/>
    <dgm:cxn modelId="{3E8B9D2E-BD90-46CE-88B3-A6C5544CC01B}" type="presParOf" srcId="{BA3E8515-48F1-4406-B2C4-1D4F8C2088A5}" destId="{A84C5EDB-9522-48F0-A56B-CDBBB4A9A59A}" srcOrd="2" destOrd="0" presId="urn:microsoft.com/office/officeart/2005/8/layout/hierarchy3"/>
    <dgm:cxn modelId="{36EB53DC-F3C0-420E-A2D4-1D35631FCAE6}" type="presParOf" srcId="{BA3E8515-48F1-4406-B2C4-1D4F8C2088A5}" destId="{410F5750-4535-4D09-B21C-6DA3AE124863}" srcOrd="3" destOrd="0" presId="urn:microsoft.com/office/officeart/2005/8/layout/hierarchy3"/>
    <dgm:cxn modelId="{A661DA88-6C8D-493A-BDC7-EC582C1225C6}" type="presParOf" srcId="{BA3E8515-48F1-4406-B2C4-1D4F8C2088A5}" destId="{345AD9D6-28E5-4A6C-A32C-B599386B2C07}" srcOrd="4" destOrd="0" presId="urn:microsoft.com/office/officeart/2005/8/layout/hierarchy3"/>
    <dgm:cxn modelId="{17CD8310-738E-4AED-AF63-ADCFB4925976}" type="presParOf" srcId="{BA3E8515-48F1-4406-B2C4-1D4F8C2088A5}" destId="{2EF4DF5C-E25D-4B6A-BBE7-55526CABC61C}" srcOrd="5" destOrd="0" presId="urn:microsoft.com/office/officeart/2005/8/layout/hierarchy3"/>
    <dgm:cxn modelId="{4E776CB7-B320-4FBD-BA39-5266749E1AD9}" type="presParOf" srcId="{BA3E8515-48F1-4406-B2C4-1D4F8C2088A5}" destId="{70499F57-09F7-4353-9C83-6AF783990D0B}" srcOrd="6" destOrd="0" presId="urn:microsoft.com/office/officeart/2005/8/layout/hierarchy3"/>
    <dgm:cxn modelId="{AD78EEF3-D9FF-48EF-B272-E6D0BFA13D77}" type="presParOf" srcId="{BA3E8515-48F1-4406-B2C4-1D4F8C2088A5}" destId="{958145FC-38F4-4B34-91C0-F6038DDC39C7}" srcOrd="7" destOrd="0" presId="urn:microsoft.com/office/officeart/2005/8/layout/hierarchy3"/>
    <dgm:cxn modelId="{B475972B-F3A3-434A-8018-667B395AC345}" type="presParOf" srcId="{BA3E8515-48F1-4406-B2C4-1D4F8C2088A5}" destId="{2BE21481-B182-4FAB-933E-B7577F03C170}" srcOrd="8" destOrd="0" presId="urn:microsoft.com/office/officeart/2005/8/layout/hierarchy3"/>
    <dgm:cxn modelId="{F068454E-FC5C-4821-94C4-A969841553FF}" type="presParOf" srcId="{BA3E8515-48F1-4406-B2C4-1D4F8C2088A5}" destId="{63EAD952-CF45-4D3F-9C0D-14B76BD07CDE}" srcOrd="9" destOrd="0" presId="urn:microsoft.com/office/officeart/2005/8/layout/hierarchy3"/>
    <dgm:cxn modelId="{9DEF7EF6-94CB-46ED-A0AD-EF0C04E3971D}" type="presParOf" srcId="{66D15CE3-E21E-4F31-BD51-2D627F594B2F}" destId="{5C0259AD-5DD2-41B5-8F3A-C52B05CD4C88}" srcOrd="1" destOrd="0" presId="urn:microsoft.com/office/officeart/2005/8/layout/hierarchy3"/>
    <dgm:cxn modelId="{8A9CA3EF-263C-4F4F-BC1E-9CCBB57BE464}" type="presParOf" srcId="{5C0259AD-5DD2-41B5-8F3A-C52B05CD4C88}" destId="{BD7579EE-DA07-4F92-870E-33E94A3EE149}" srcOrd="0" destOrd="0" presId="urn:microsoft.com/office/officeart/2005/8/layout/hierarchy3"/>
    <dgm:cxn modelId="{CAA8FF1C-BC94-45D0-9B5A-8B159A30A743}" type="presParOf" srcId="{BD7579EE-DA07-4F92-870E-33E94A3EE149}" destId="{6D7D3580-722C-4008-944B-27FB520CAD11}" srcOrd="0" destOrd="0" presId="urn:microsoft.com/office/officeart/2005/8/layout/hierarchy3"/>
    <dgm:cxn modelId="{C245F4CA-FBCA-4958-A9F1-A361E1D6C0AA}" type="presParOf" srcId="{BD7579EE-DA07-4F92-870E-33E94A3EE149}" destId="{887E0387-7C85-4AAC-B156-7067EA56979B}" srcOrd="1" destOrd="0" presId="urn:microsoft.com/office/officeart/2005/8/layout/hierarchy3"/>
    <dgm:cxn modelId="{9960C0D1-1D86-45BB-BB09-E106946803B3}" type="presParOf" srcId="{5C0259AD-5DD2-41B5-8F3A-C52B05CD4C88}" destId="{A6FD5400-246C-4DFE-AD77-371C0B8E2D22}" srcOrd="1" destOrd="0" presId="urn:microsoft.com/office/officeart/2005/8/layout/hierarchy3"/>
    <dgm:cxn modelId="{9FD47646-8D86-4777-B16B-3D48795614BB}" type="presParOf" srcId="{A6FD5400-246C-4DFE-AD77-371C0B8E2D22}" destId="{EB16EB6F-597B-483C-8D25-A284539A969C}" srcOrd="0" destOrd="0" presId="urn:microsoft.com/office/officeart/2005/8/layout/hierarchy3"/>
    <dgm:cxn modelId="{D6008C65-7110-420A-B537-34323818F644}" type="presParOf" srcId="{A6FD5400-246C-4DFE-AD77-371C0B8E2D22}" destId="{276E2500-AEFC-4C40-962D-E81F07B917D2}" srcOrd="1" destOrd="0" presId="urn:microsoft.com/office/officeart/2005/8/layout/hierarchy3"/>
    <dgm:cxn modelId="{FE0ED086-D082-4443-BEAB-C78B4FA77A14}" type="presParOf" srcId="{A6FD5400-246C-4DFE-AD77-371C0B8E2D22}" destId="{9437F60B-1D91-4454-A623-DF41A93E8E98}" srcOrd="2" destOrd="0" presId="urn:microsoft.com/office/officeart/2005/8/layout/hierarchy3"/>
    <dgm:cxn modelId="{708AA289-0AEA-45CE-8CD2-D79E3D487272}" type="presParOf" srcId="{A6FD5400-246C-4DFE-AD77-371C0B8E2D22}" destId="{A6C45D50-CDA8-4627-87D4-6DAA783D13C9}" srcOrd="3" destOrd="0" presId="urn:microsoft.com/office/officeart/2005/8/layout/hierarchy3"/>
    <dgm:cxn modelId="{AE9B7226-C622-4C7F-895A-ACF46DC2D66C}" type="presParOf" srcId="{A6FD5400-246C-4DFE-AD77-371C0B8E2D22}" destId="{49291425-A14E-4D2D-8205-23632BBBA509}" srcOrd="4" destOrd="0" presId="urn:microsoft.com/office/officeart/2005/8/layout/hierarchy3"/>
    <dgm:cxn modelId="{55D7C106-CF53-41C4-B9FF-51587399F201}" type="presParOf" srcId="{A6FD5400-246C-4DFE-AD77-371C0B8E2D22}" destId="{3F3CAD27-9208-49A1-AE5B-E523C79E83D0}" srcOrd="5" destOrd="0" presId="urn:microsoft.com/office/officeart/2005/8/layout/hierarchy3"/>
    <dgm:cxn modelId="{867A188F-7773-4D7E-B491-AB5CD3586FB3}" type="presParOf" srcId="{A6FD5400-246C-4DFE-AD77-371C0B8E2D22}" destId="{2A68D4B9-C5D5-4F6A-A346-431C39099183}" srcOrd="6" destOrd="0" presId="urn:microsoft.com/office/officeart/2005/8/layout/hierarchy3"/>
    <dgm:cxn modelId="{7BC37365-632B-4A33-85AF-AE75C62CB4E2}" type="presParOf" srcId="{A6FD5400-246C-4DFE-AD77-371C0B8E2D22}" destId="{882D1794-EDE4-424B-9509-35884ACAE80A}" srcOrd="7" destOrd="0" presId="urn:microsoft.com/office/officeart/2005/8/layout/hierarchy3"/>
    <dgm:cxn modelId="{08174F53-5D41-452F-B473-986D281273CC}" type="presParOf" srcId="{A6FD5400-246C-4DFE-AD77-371C0B8E2D22}" destId="{631128C0-66D8-48AF-A001-BBF3FF28DDE3}" srcOrd="8" destOrd="0" presId="urn:microsoft.com/office/officeart/2005/8/layout/hierarchy3"/>
    <dgm:cxn modelId="{FF836492-2503-482B-8AE5-C0787C55E67F}" type="presParOf" srcId="{A6FD5400-246C-4DFE-AD77-371C0B8E2D22}" destId="{E0270613-16C3-47B4-858F-B01F949A2C52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30" y="1794468"/>
          <a:ext cx="2544134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Thais Rodrigues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7866</a:t>
          </a:r>
        </a:p>
      </dsp:txBody>
      <dsp:txXfrm>
        <a:off x="37486" y="1831924"/>
        <a:ext cx="2469222" cy="1203933"/>
      </dsp:txXfrm>
    </dsp:sp>
    <dsp:sp modelId="{A84C5EDB-9522-48F0-A56B-CDBBB4A9A59A}">
      <dsp:nvSpPr>
        <dsp:cNvPr id="0" name=""/>
        <dsp:cNvSpPr/>
      </dsp:nvSpPr>
      <dsp:spPr>
        <a:xfrm>
          <a:off x="254444" y="3073314"/>
          <a:ext cx="254413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54413" y="95913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8857" y="3393025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Ana Lucia Ferreira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7867</a:t>
          </a:r>
        </a:p>
      </dsp:txBody>
      <dsp:txXfrm>
        <a:off x="546313" y="3430481"/>
        <a:ext cx="2250683" cy="1203933"/>
      </dsp:txXfrm>
    </dsp:sp>
    <dsp:sp modelId="{345AD9D6-28E5-4A6C-A32C-B599386B2C07}">
      <dsp:nvSpPr>
        <dsp:cNvPr id="0" name=""/>
        <dsp:cNvSpPr/>
      </dsp:nvSpPr>
      <dsp:spPr>
        <a:xfrm>
          <a:off x="254444" y="3073314"/>
          <a:ext cx="254413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54413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8857" y="4991581"/>
          <a:ext cx="2325595" cy="1278845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Cristiane de Oliveira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Coord. de Horários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7866</a:t>
          </a:r>
        </a:p>
      </dsp:txBody>
      <dsp:txXfrm>
        <a:off x="546313" y="5029037"/>
        <a:ext cx="2250683" cy="1203933"/>
      </dsp:txXfrm>
    </dsp:sp>
    <dsp:sp modelId="{6D7D3580-722C-4008-944B-27FB520CAD11}">
      <dsp:nvSpPr>
        <dsp:cNvPr id="0" name=""/>
        <dsp:cNvSpPr/>
      </dsp:nvSpPr>
      <dsp:spPr>
        <a:xfrm>
          <a:off x="3183588" y="1794468"/>
          <a:ext cx="2697289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Alan Silva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Coord. de Horários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7867</a:t>
          </a:r>
        </a:p>
      </dsp:txBody>
      <dsp:txXfrm>
        <a:off x="3221044" y="1831924"/>
        <a:ext cx="2622377" cy="1203933"/>
      </dsp:txXfrm>
    </dsp:sp>
    <dsp:sp modelId="{9437F60B-1D91-4454-A623-DF41A93E8E98}">
      <dsp:nvSpPr>
        <dsp:cNvPr id="0" name=""/>
        <dsp:cNvSpPr/>
      </dsp:nvSpPr>
      <dsp:spPr>
        <a:xfrm>
          <a:off x="3453316" y="3073314"/>
          <a:ext cx="269728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69728" y="959133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3045" y="3393025"/>
          <a:ext cx="23246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Karina C. </a:t>
          </a: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Buncheit</a:t>
          </a:r>
          <a:endParaRPr lang="pt-BR" sz="13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Coord. de Horários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7867</a:t>
          </a:r>
        </a:p>
      </dsp:txBody>
      <dsp:txXfrm>
        <a:off x="3760501" y="3430481"/>
        <a:ext cx="2249783" cy="1203933"/>
      </dsp:txXfrm>
    </dsp:sp>
    <dsp:sp modelId="{49291425-A14E-4D2D-8205-23632BBBA509}">
      <dsp:nvSpPr>
        <dsp:cNvPr id="0" name=""/>
        <dsp:cNvSpPr/>
      </dsp:nvSpPr>
      <dsp:spPr>
        <a:xfrm>
          <a:off x="3453316" y="3073314"/>
          <a:ext cx="269728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69728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3045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Tania dos Santos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Coord. de Horários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7867</a:t>
          </a:r>
        </a:p>
      </dsp:txBody>
      <dsp:txXfrm>
        <a:off x="3760501" y="5029037"/>
        <a:ext cx="2250683" cy="12039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30" y="1794468"/>
          <a:ext cx="2544134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Viviam </a:t>
          </a:r>
          <a:r>
            <a:rPr lang="pt-BR" sz="1500" b="1" kern="1200" dirty="0" err="1" smtClean="0">
              <a:solidFill>
                <a:srgbClr val="0033CC"/>
              </a:solidFill>
              <a:latin typeface="Myriad Pro" pitchFamily="34" charset="0"/>
            </a:rPr>
            <a:t>Abegg</a:t>
          </a:r>
          <a:endParaRPr lang="pt-BR" sz="15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0" kern="120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0" kern="1200" dirty="0" smtClean="0">
              <a:solidFill>
                <a:schemeClr val="tx1"/>
              </a:solidFill>
              <a:latin typeface="Myriad Pro" pitchFamily="34" charset="0"/>
            </a:rPr>
            <a:t>Ramal: 7814 </a:t>
          </a:r>
        </a:p>
      </dsp:txBody>
      <dsp:txXfrm>
        <a:off x="37486" y="1831924"/>
        <a:ext cx="2469222" cy="1203933"/>
      </dsp:txXfrm>
    </dsp:sp>
    <dsp:sp modelId="{A84C5EDB-9522-48F0-A56B-CDBBB4A9A59A}">
      <dsp:nvSpPr>
        <dsp:cNvPr id="0" name=""/>
        <dsp:cNvSpPr/>
      </dsp:nvSpPr>
      <dsp:spPr>
        <a:xfrm>
          <a:off x="254444" y="3073314"/>
          <a:ext cx="254413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54413" y="95913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8857" y="3393025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0" kern="120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Valeria dos Santos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0" kern="120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0" kern="1200" dirty="0" smtClean="0">
              <a:solidFill>
                <a:schemeClr val="tx1"/>
              </a:solidFill>
              <a:latin typeface="Myriad Pro" pitchFamily="34" charset="0"/>
            </a:rPr>
            <a:t>Ramal: 7814</a:t>
          </a:r>
        </a:p>
      </dsp:txBody>
      <dsp:txXfrm>
        <a:off x="546313" y="3430481"/>
        <a:ext cx="2250683" cy="1203933"/>
      </dsp:txXfrm>
    </dsp:sp>
    <dsp:sp modelId="{345AD9D6-28E5-4A6C-A32C-B599386B2C07}">
      <dsp:nvSpPr>
        <dsp:cNvPr id="0" name=""/>
        <dsp:cNvSpPr/>
      </dsp:nvSpPr>
      <dsp:spPr>
        <a:xfrm>
          <a:off x="254444" y="3073314"/>
          <a:ext cx="254413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54413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8857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Edivaldo Torquato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Enfermagem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7814</a:t>
          </a:r>
        </a:p>
      </dsp:txBody>
      <dsp:txXfrm>
        <a:off x="546313" y="5029037"/>
        <a:ext cx="2250683" cy="1203933"/>
      </dsp:txXfrm>
    </dsp:sp>
    <dsp:sp modelId="{6D7D3580-722C-4008-944B-27FB520CAD11}">
      <dsp:nvSpPr>
        <dsp:cNvPr id="0" name=""/>
        <dsp:cNvSpPr/>
      </dsp:nvSpPr>
      <dsp:spPr>
        <a:xfrm>
          <a:off x="3183588" y="1794468"/>
          <a:ext cx="2697289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Maria C. </a:t>
          </a:r>
          <a:r>
            <a:rPr lang="pt-BR" sz="1500" b="1" kern="1200" dirty="0" err="1" smtClean="0">
              <a:solidFill>
                <a:srgbClr val="0033CC"/>
              </a:solidFill>
              <a:latin typeface="Myriad Pro" pitchFamily="34" charset="0"/>
            </a:rPr>
            <a:t>Pagano</a:t>
          </a:r>
          <a:endParaRPr lang="pt-BR" sz="15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0" kern="1200" dirty="0" smtClean="0">
              <a:solidFill>
                <a:schemeClr val="tx1"/>
              </a:solidFill>
              <a:latin typeface="Myriad Pro" pitchFamily="34" charset="0"/>
            </a:rPr>
            <a:t>Enfermagem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0" kern="1200" dirty="0" smtClean="0">
              <a:solidFill>
                <a:schemeClr val="tx1"/>
              </a:solidFill>
              <a:latin typeface="Myriad Pro" pitchFamily="34" charset="0"/>
            </a:rPr>
            <a:t>Ramal: 7814</a:t>
          </a:r>
        </a:p>
      </dsp:txBody>
      <dsp:txXfrm>
        <a:off x="3221044" y="1831924"/>
        <a:ext cx="2622377" cy="1203933"/>
      </dsp:txXfrm>
    </dsp:sp>
    <dsp:sp modelId="{9437F60B-1D91-4454-A623-DF41A93E8E98}">
      <dsp:nvSpPr>
        <dsp:cNvPr id="0" name=""/>
        <dsp:cNvSpPr/>
      </dsp:nvSpPr>
      <dsp:spPr>
        <a:xfrm>
          <a:off x="3453316" y="3073314"/>
          <a:ext cx="269728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69728" y="959133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3045" y="3393025"/>
          <a:ext cx="23246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Kleber Costa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0" kern="1200" dirty="0" smtClean="0">
              <a:latin typeface="Myriad Pro" pitchFamily="34" charset="0"/>
            </a:rPr>
            <a:t>Enfermagem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0" kern="1200" dirty="0" smtClean="0">
              <a:latin typeface="Myriad Pro" pitchFamily="34" charset="0"/>
            </a:rPr>
            <a:t>Ramal: 7814</a:t>
          </a:r>
        </a:p>
      </dsp:txBody>
      <dsp:txXfrm>
        <a:off x="3760501" y="3430481"/>
        <a:ext cx="2249783" cy="1203933"/>
      </dsp:txXfrm>
    </dsp:sp>
    <dsp:sp modelId="{49291425-A14E-4D2D-8205-23632BBBA509}">
      <dsp:nvSpPr>
        <dsp:cNvPr id="0" name=""/>
        <dsp:cNvSpPr/>
      </dsp:nvSpPr>
      <dsp:spPr>
        <a:xfrm>
          <a:off x="3453316" y="3073314"/>
          <a:ext cx="269728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69728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3045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Glaucia </a:t>
          </a: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Luongo</a:t>
          </a:r>
          <a:endParaRPr lang="pt-BR" sz="13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Enfermagem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7814.</a:t>
          </a:r>
        </a:p>
      </dsp:txBody>
      <dsp:txXfrm>
        <a:off x="3760501" y="5029037"/>
        <a:ext cx="2250683" cy="1203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30" y="1794468"/>
          <a:ext cx="2544134" cy="1278845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Eduardo Santarelli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Cond. Físico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sp:txBody>
      <dsp:txXfrm>
        <a:off x="37486" y="1831924"/>
        <a:ext cx="2469222" cy="1203933"/>
      </dsp:txXfrm>
    </dsp:sp>
    <dsp:sp modelId="{A84C5EDB-9522-48F0-A56B-CDBBB4A9A59A}">
      <dsp:nvSpPr>
        <dsp:cNvPr id="0" name=""/>
        <dsp:cNvSpPr/>
      </dsp:nvSpPr>
      <dsp:spPr>
        <a:xfrm>
          <a:off x="254444" y="3073314"/>
          <a:ext cx="254413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54413" y="95913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8857" y="3393025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Cleide de Souza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T. Ocupacional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7822</a:t>
          </a:r>
        </a:p>
      </dsp:txBody>
      <dsp:txXfrm>
        <a:off x="546313" y="3430481"/>
        <a:ext cx="2250683" cy="1203933"/>
      </dsp:txXfrm>
    </dsp:sp>
    <dsp:sp modelId="{345AD9D6-28E5-4A6C-A32C-B599386B2C07}">
      <dsp:nvSpPr>
        <dsp:cNvPr id="0" name=""/>
        <dsp:cNvSpPr/>
      </dsp:nvSpPr>
      <dsp:spPr>
        <a:xfrm>
          <a:off x="254444" y="3073314"/>
          <a:ext cx="254413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54413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8857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Leandro Afonso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Cond. Físico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7821</a:t>
          </a:r>
        </a:p>
      </dsp:txBody>
      <dsp:txXfrm>
        <a:off x="546313" y="5029037"/>
        <a:ext cx="2250683" cy="1203933"/>
      </dsp:txXfrm>
    </dsp:sp>
    <dsp:sp modelId="{6D7D3580-722C-4008-944B-27FB520CAD11}">
      <dsp:nvSpPr>
        <dsp:cNvPr id="0" name=""/>
        <dsp:cNvSpPr/>
      </dsp:nvSpPr>
      <dsp:spPr>
        <a:xfrm>
          <a:off x="3183588" y="1794468"/>
          <a:ext cx="2697289" cy="1278845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SUB LIDER</a:t>
          </a:r>
          <a:endParaRPr lang="pt-BR" sz="1500" b="1" kern="1200" dirty="0" smtClean="0">
            <a:solidFill>
              <a:schemeClr val="tx1"/>
            </a:solidFill>
            <a:latin typeface="Myriad Pro" pitchFamily="34" charset="0"/>
          </a:endParaRP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err="1" smtClean="0">
              <a:solidFill>
                <a:srgbClr val="0033CC"/>
              </a:solidFill>
              <a:latin typeface="Myriad Pro" pitchFamily="34" charset="0"/>
            </a:rPr>
            <a:t>Eranciaba</a:t>
          </a: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 de Caldas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 Cond. Físico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sp:txBody>
      <dsp:txXfrm>
        <a:off x="3221044" y="1831924"/>
        <a:ext cx="2622377" cy="1203933"/>
      </dsp:txXfrm>
    </dsp:sp>
    <dsp:sp modelId="{9437F60B-1D91-4454-A623-DF41A93E8E98}">
      <dsp:nvSpPr>
        <dsp:cNvPr id="0" name=""/>
        <dsp:cNvSpPr/>
      </dsp:nvSpPr>
      <dsp:spPr>
        <a:xfrm>
          <a:off x="3453316" y="3073314"/>
          <a:ext cx="269728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69728" y="959133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3045" y="3393025"/>
          <a:ext cx="23246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Priscilla </a:t>
          </a: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Mazi</a:t>
          </a:r>
          <a:endParaRPr lang="pt-BR" sz="13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Cond. Físico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7821</a:t>
          </a:r>
        </a:p>
      </dsp:txBody>
      <dsp:txXfrm>
        <a:off x="3760501" y="3430481"/>
        <a:ext cx="2249783" cy="1203933"/>
      </dsp:txXfrm>
    </dsp:sp>
    <dsp:sp modelId="{49291425-A14E-4D2D-8205-23632BBBA509}">
      <dsp:nvSpPr>
        <dsp:cNvPr id="0" name=""/>
        <dsp:cNvSpPr/>
      </dsp:nvSpPr>
      <dsp:spPr>
        <a:xfrm>
          <a:off x="3453316" y="3073314"/>
          <a:ext cx="269728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69728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3045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Wender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Barbosa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T. Ocupacional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7822</a:t>
          </a:r>
        </a:p>
      </dsp:txBody>
      <dsp:txXfrm>
        <a:off x="3760501" y="5029037"/>
        <a:ext cx="2250683" cy="12039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2659" y="1833232"/>
          <a:ext cx="2500067" cy="1256694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SUB LIDER</a:t>
          </a:r>
          <a:endParaRPr lang="pt-BR" sz="1500" b="1" kern="1200" dirty="0" smtClean="0">
            <a:solidFill>
              <a:schemeClr val="tx1"/>
            </a:solidFill>
            <a:latin typeface="Myriad Pro" pitchFamily="34" charset="0"/>
          </a:endParaRP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     Reginaldo da Silva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  Ramal: 7820</a:t>
          </a:r>
        </a:p>
      </dsp:txBody>
      <dsp:txXfrm>
        <a:off x="39466" y="1870039"/>
        <a:ext cx="2426453" cy="1183080"/>
      </dsp:txXfrm>
    </dsp:sp>
    <dsp:sp modelId="{A84C5EDB-9522-48F0-A56B-CDBBB4A9A59A}">
      <dsp:nvSpPr>
        <dsp:cNvPr id="0" name=""/>
        <dsp:cNvSpPr/>
      </dsp:nvSpPr>
      <dsp:spPr>
        <a:xfrm>
          <a:off x="252666" y="3089927"/>
          <a:ext cx="250006" cy="942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2520"/>
              </a:lnTo>
              <a:lnTo>
                <a:pt x="250006" y="94252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2673" y="3404100"/>
          <a:ext cx="2285313" cy="1256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   Thiago Barbosa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sp:txBody>
      <dsp:txXfrm>
        <a:off x="539480" y="3440907"/>
        <a:ext cx="2211699" cy="1183080"/>
      </dsp:txXfrm>
    </dsp:sp>
    <dsp:sp modelId="{345AD9D6-28E5-4A6C-A32C-B599386B2C07}">
      <dsp:nvSpPr>
        <dsp:cNvPr id="0" name=""/>
        <dsp:cNvSpPr/>
      </dsp:nvSpPr>
      <dsp:spPr>
        <a:xfrm>
          <a:off x="252666" y="3089927"/>
          <a:ext cx="250006" cy="2513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388"/>
              </a:lnTo>
              <a:lnTo>
                <a:pt x="250006" y="251338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2673" y="4974968"/>
          <a:ext cx="2285313" cy="1256694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Reginaldo Moreira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539480" y="5011775"/>
        <a:ext cx="2211699" cy="1183080"/>
      </dsp:txXfrm>
    </dsp:sp>
    <dsp:sp modelId="{6D7D3580-722C-4008-944B-27FB520CAD11}">
      <dsp:nvSpPr>
        <dsp:cNvPr id="0" name=""/>
        <dsp:cNvSpPr/>
      </dsp:nvSpPr>
      <dsp:spPr>
        <a:xfrm>
          <a:off x="3131074" y="1833232"/>
          <a:ext cx="2650569" cy="1256694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Maria D. Queiroz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 Fisioterapia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sp:txBody>
      <dsp:txXfrm>
        <a:off x="3167881" y="1870039"/>
        <a:ext cx="2576955" cy="1183080"/>
      </dsp:txXfrm>
    </dsp:sp>
    <dsp:sp modelId="{9437F60B-1D91-4454-A623-DF41A93E8E98}">
      <dsp:nvSpPr>
        <dsp:cNvPr id="0" name=""/>
        <dsp:cNvSpPr/>
      </dsp:nvSpPr>
      <dsp:spPr>
        <a:xfrm>
          <a:off x="3396131" y="3089927"/>
          <a:ext cx="265056" cy="942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2520"/>
              </a:lnTo>
              <a:lnTo>
                <a:pt x="265056" y="942520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661188" y="3404100"/>
          <a:ext cx="2284428" cy="1256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Wagner Medeiros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3697995" y="3440907"/>
        <a:ext cx="2210814" cy="1183080"/>
      </dsp:txXfrm>
    </dsp:sp>
    <dsp:sp modelId="{49291425-A14E-4D2D-8205-23632BBBA509}">
      <dsp:nvSpPr>
        <dsp:cNvPr id="0" name=""/>
        <dsp:cNvSpPr/>
      </dsp:nvSpPr>
      <dsp:spPr>
        <a:xfrm>
          <a:off x="3396131" y="3089927"/>
          <a:ext cx="265056" cy="2513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388"/>
              </a:lnTo>
              <a:lnTo>
                <a:pt x="265056" y="251338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661188" y="4974968"/>
          <a:ext cx="2384823" cy="1256694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 Jeane Peixoto de V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3697995" y="5011775"/>
        <a:ext cx="2311209" cy="11830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30" y="1794468"/>
          <a:ext cx="2544134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Jose Cleber Vieira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Almoxarifado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7815</a:t>
          </a:r>
        </a:p>
      </dsp:txBody>
      <dsp:txXfrm>
        <a:off x="37486" y="1831924"/>
        <a:ext cx="2469222" cy="1203933"/>
      </dsp:txXfrm>
    </dsp:sp>
    <dsp:sp modelId="{A84C5EDB-9522-48F0-A56B-CDBBB4A9A59A}">
      <dsp:nvSpPr>
        <dsp:cNvPr id="0" name=""/>
        <dsp:cNvSpPr/>
      </dsp:nvSpPr>
      <dsp:spPr>
        <a:xfrm>
          <a:off x="254444" y="3073314"/>
          <a:ext cx="254413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54413" y="95913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8857" y="3393025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Elisangela Lima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SAME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7871</a:t>
          </a:r>
        </a:p>
      </dsp:txBody>
      <dsp:txXfrm>
        <a:off x="546313" y="3430481"/>
        <a:ext cx="2250683" cy="1203933"/>
      </dsp:txXfrm>
    </dsp:sp>
    <dsp:sp modelId="{345AD9D6-28E5-4A6C-A32C-B599386B2C07}">
      <dsp:nvSpPr>
        <dsp:cNvPr id="0" name=""/>
        <dsp:cNvSpPr/>
      </dsp:nvSpPr>
      <dsp:spPr>
        <a:xfrm>
          <a:off x="254444" y="3073314"/>
          <a:ext cx="254413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54413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8857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Thais Lopes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SAME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7871</a:t>
          </a:r>
        </a:p>
      </dsp:txBody>
      <dsp:txXfrm>
        <a:off x="546313" y="5029037"/>
        <a:ext cx="2250683" cy="1203933"/>
      </dsp:txXfrm>
    </dsp:sp>
    <dsp:sp modelId="{6D7D3580-722C-4008-944B-27FB520CAD11}">
      <dsp:nvSpPr>
        <dsp:cNvPr id="0" name=""/>
        <dsp:cNvSpPr/>
      </dsp:nvSpPr>
      <dsp:spPr>
        <a:xfrm>
          <a:off x="3183588" y="1794468"/>
          <a:ext cx="2697289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          </a:t>
          </a: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Alex Dias Carvalho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Expediente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7815</a:t>
          </a:r>
        </a:p>
      </dsp:txBody>
      <dsp:txXfrm>
        <a:off x="3221044" y="1831924"/>
        <a:ext cx="2622377" cy="1203933"/>
      </dsp:txXfrm>
    </dsp:sp>
    <dsp:sp modelId="{9437F60B-1D91-4454-A623-DF41A93E8E98}">
      <dsp:nvSpPr>
        <dsp:cNvPr id="0" name=""/>
        <dsp:cNvSpPr/>
      </dsp:nvSpPr>
      <dsp:spPr>
        <a:xfrm>
          <a:off x="3453316" y="3073314"/>
          <a:ext cx="269728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69728" y="959133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3045" y="3393025"/>
          <a:ext cx="23246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Amanda da Silva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SAME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7871</a:t>
          </a:r>
        </a:p>
      </dsp:txBody>
      <dsp:txXfrm>
        <a:off x="3760501" y="3430481"/>
        <a:ext cx="2249783" cy="1203933"/>
      </dsp:txXfrm>
    </dsp:sp>
    <dsp:sp modelId="{49291425-A14E-4D2D-8205-23632BBBA509}">
      <dsp:nvSpPr>
        <dsp:cNvPr id="0" name=""/>
        <dsp:cNvSpPr/>
      </dsp:nvSpPr>
      <dsp:spPr>
        <a:xfrm>
          <a:off x="3453316" y="3073314"/>
          <a:ext cx="269728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69728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3045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      SERVIÇO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7XXX</a:t>
          </a:r>
        </a:p>
      </dsp:txBody>
      <dsp:txXfrm>
        <a:off x="3760501" y="5029037"/>
        <a:ext cx="2250683" cy="12039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30" y="1794468"/>
          <a:ext cx="2544134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Jose M. da Silva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Enfermagem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7846</a:t>
          </a:r>
        </a:p>
      </dsp:txBody>
      <dsp:txXfrm>
        <a:off x="37486" y="1831924"/>
        <a:ext cx="2469222" cy="1203933"/>
      </dsp:txXfrm>
    </dsp:sp>
    <dsp:sp modelId="{A84C5EDB-9522-48F0-A56B-CDBBB4A9A59A}">
      <dsp:nvSpPr>
        <dsp:cNvPr id="0" name=""/>
        <dsp:cNvSpPr/>
      </dsp:nvSpPr>
      <dsp:spPr>
        <a:xfrm>
          <a:off x="254444" y="3073314"/>
          <a:ext cx="254413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54413" y="95913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508857" y="3393025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    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Jefferson Souza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Engenharia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7827</a:t>
          </a:r>
        </a:p>
      </dsp:txBody>
      <dsp:txXfrm>
        <a:off x="546313" y="3430481"/>
        <a:ext cx="2250683" cy="1203933"/>
      </dsp:txXfrm>
    </dsp:sp>
    <dsp:sp modelId="{345AD9D6-28E5-4A6C-A32C-B599386B2C07}">
      <dsp:nvSpPr>
        <dsp:cNvPr id="0" name=""/>
        <dsp:cNvSpPr/>
      </dsp:nvSpPr>
      <dsp:spPr>
        <a:xfrm>
          <a:off x="254444" y="3073314"/>
          <a:ext cx="254413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54413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508857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        SERVIÇO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7XXX</a:t>
          </a:r>
        </a:p>
      </dsp:txBody>
      <dsp:txXfrm>
        <a:off x="546313" y="5029037"/>
        <a:ext cx="2250683" cy="1203933"/>
      </dsp:txXfrm>
    </dsp:sp>
    <dsp:sp modelId="{6D7D3580-722C-4008-944B-27FB520CAD11}">
      <dsp:nvSpPr>
        <dsp:cNvPr id="0" name=""/>
        <dsp:cNvSpPr/>
      </dsp:nvSpPr>
      <dsp:spPr>
        <a:xfrm>
          <a:off x="3183588" y="1794468"/>
          <a:ext cx="2697289" cy="1278845"/>
        </a:xfrm>
        <a:prstGeom prst="roundRect">
          <a:avLst>
            <a:gd name="adj" fmla="val 10000"/>
          </a:avLst>
        </a:prstGeom>
        <a:solidFill>
          <a:schemeClr val="bg1"/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Marcelo A. F. </a:t>
          </a:r>
          <a:r>
            <a:rPr lang="pt-BR" sz="1500" b="1" kern="1200" dirty="0" err="1" smtClean="0">
              <a:solidFill>
                <a:srgbClr val="0033CC"/>
              </a:solidFill>
              <a:latin typeface="Myriad Pro" pitchFamily="34" charset="0"/>
            </a:rPr>
            <a:t>Setti</a:t>
          </a:r>
          <a:endParaRPr lang="pt-BR" sz="15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Engenharia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7826</a:t>
          </a:r>
        </a:p>
      </dsp:txBody>
      <dsp:txXfrm>
        <a:off x="3221044" y="1831924"/>
        <a:ext cx="2622377" cy="1203933"/>
      </dsp:txXfrm>
    </dsp:sp>
    <dsp:sp modelId="{9437F60B-1D91-4454-A623-DF41A93E8E98}">
      <dsp:nvSpPr>
        <dsp:cNvPr id="0" name=""/>
        <dsp:cNvSpPr/>
      </dsp:nvSpPr>
      <dsp:spPr>
        <a:xfrm>
          <a:off x="3453316" y="3073314"/>
          <a:ext cx="269728" cy="959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9133"/>
              </a:lnTo>
              <a:lnTo>
                <a:pt x="269728" y="959133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3045" y="3393025"/>
          <a:ext cx="23246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  Monica de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La Quintana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Enfermagem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7858</a:t>
          </a:r>
        </a:p>
      </dsp:txBody>
      <dsp:txXfrm>
        <a:off x="3760501" y="3430481"/>
        <a:ext cx="2249783" cy="1203933"/>
      </dsp:txXfrm>
    </dsp:sp>
    <dsp:sp modelId="{49291425-A14E-4D2D-8205-23632BBBA509}">
      <dsp:nvSpPr>
        <dsp:cNvPr id="0" name=""/>
        <dsp:cNvSpPr/>
      </dsp:nvSpPr>
      <dsp:spPr>
        <a:xfrm>
          <a:off x="3453316" y="3073314"/>
          <a:ext cx="269728" cy="2557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690"/>
              </a:lnTo>
              <a:lnTo>
                <a:pt x="269728" y="2557690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3045" y="4991581"/>
          <a:ext cx="2325595" cy="1278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NOME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        SERVIÇO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7XXX</a:t>
          </a:r>
        </a:p>
      </dsp:txBody>
      <dsp:txXfrm>
        <a:off x="3760501" y="5029037"/>
        <a:ext cx="2250683" cy="12039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7ED86-8016-45D5-BDAA-C19DEE932899}">
      <dsp:nvSpPr>
        <dsp:cNvPr id="0" name=""/>
        <dsp:cNvSpPr/>
      </dsp:nvSpPr>
      <dsp:spPr>
        <a:xfrm>
          <a:off x="609829" y="8573"/>
          <a:ext cx="2621306" cy="1034104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Eduardo Santarelli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Cond. Físico 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</a:p>
      </dsp:txBody>
      <dsp:txXfrm>
        <a:off x="640117" y="38861"/>
        <a:ext cx="2560730" cy="973528"/>
      </dsp:txXfrm>
    </dsp:sp>
    <dsp:sp modelId="{4BAB8E11-3617-4EDB-B554-FAE05A7F704B}">
      <dsp:nvSpPr>
        <dsp:cNvPr id="0" name=""/>
        <dsp:cNvSpPr/>
      </dsp:nvSpPr>
      <dsp:spPr>
        <a:xfrm>
          <a:off x="871959" y="1042677"/>
          <a:ext cx="149931" cy="778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8972"/>
              </a:lnTo>
              <a:lnTo>
                <a:pt x="149931" y="7789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78D89-728D-439C-ADAD-BEA28DC473AE}">
      <dsp:nvSpPr>
        <dsp:cNvPr id="0" name=""/>
        <dsp:cNvSpPr/>
      </dsp:nvSpPr>
      <dsp:spPr>
        <a:xfrm>
          <a:off x="1021891" y="1303004"/>
          <a:ext cx="2621306" cy="1037292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SUB LIDER DE SETOR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Reginaldo da Silva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</a:p>
      </dsp:txBody>
      <dsp:txXfrm>
        <a:off x="1052272" y="1333385"/>
        <a:ext cx="2560544" cy="976530"/>
      </dsp:txXfrm>
    </dsp:sp>
    <dsp:sp modelId="{A84C5EDB-9522-48F0-A56B-CDBBB4A9A59A}">
      <dsp:nvSpPr>
        <dsp:cNvPr id="0" name=""/>
        <dsp:cNvSpPr/>
      </dsp:nvSpPr>
      <dsp:spPr>
        <a:xfrm>
          <a:off x="871959" y="1042677"/>
          <a:ext cx="164345" cy="2035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5062"/>
              </a:lnTo>
              <a:lnTo>
                <a:pt x="164345" y="2035062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1036305" y="2575566"/>
          <a:ext cx="2231888" cy="10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Cleide de Souza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T. Ocupacional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7822</a:t>
          </a:r>
        </a:p>
      </dsp:txBody>
      <dsp:txXfrm>
        <a:off x="1065721" y="2604982"/>
        <a:ext cx="2173056" cy="945515"/>
      </dsp:txXfrm>
    </dsp:sp>
    <dsp:sp modelId="{345AD9D6-28E5-4A6C-A32C-B599386B2C07}">
      <dsp:nvSpPr>
        <dsp:cNvPr id="0" name=""/>
        <dsp:cNvSpPr/>
      </dsp:nvSpPr>
      <dsp:spPr>
        <a:xfrm>
          <a:off x="871959" y="1042677"/>
          <a:ext cx="130817" cy="3224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4044"/>
              </a:lnTo>
              <a:lnTo>
                <a:pt x="130817" y="3224044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1002777" y="3764548"/>
          <a:ext cx="2231888" cy="10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Leandro Afonso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Cond. Físico 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7821</a:t>
          </a:r>
        </a:p>
      </dsp:txBody>
      <dsp:txXfrm>
        <a:off x="1032193" y="3793964"/>
        <a:ext cx="2173056" cy="945515"/>
      </dsp:txXfrm>
    </dsp:sp>
    <dsp:sp modelId="{70499F57-09F7-4353-9C83-6AF783990D0B}">
      <dsp:nvSpPr>
        <dsp:cNvPr id="0" name=""/>
        <dsp:cNvSpPr/>
      </dsp:nvSpPr>
      <dsp:spPr>
        <a:xfrm>
          <a:off x="871959" y="1042677"/>
          <a:ext cx="123366" cy="4511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1828"/>
              </a:lnTo>
              <a:lnTo>
                <a:pt x="123366" y="4511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145FC-38F4-4B34-91C0-F6038DDC39C7}">
      <dsp:nvSpPr>
        <dsp:cNvPr id="0" name=""/>
        <dsp:cNvSpPr/>
      </dsp:nvSpPr>
      <dsp:spPr>
        <a:xfrm>
          <a:off x="995326" y="5052331"/>
          <a:ext cx="2231888" cy="10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Thiago Barbosa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  <a:endParaRPr lang="pt-BR" sz="1300" kern="1200" dirty="0" smtClean="0">
            <a:latin typeface="Myriad Pro" pitchFamily="34" charset="0"/>
          </a:endParaRPr>
        </a:p>
      </dsp:txBody>
      <dsp:txXfrm>
        <a:off x="1024742" y="5081747"/>
        <a:ext cx="2173056" cy="945515"/>
      </dsp:txXfrm>
    </dsp:sp>
    <dsp:sp modelId="{2BE21481-B182-4FAB-933E-B7577F03C170}">
      <dsp:nvSpPr>
        <dsp:cNvPr id="0" name=""/>
        <dsp:cNvSpPr/>
      </dsp:nvSpPr>
      <dsp:spPr>
        <a:xfrm>
          <a:off x="871959" y="1042677"/>
          <a:ext cx="145944" cy="5812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2422"/>
              </a:lnTo>
              <a:lnTo>
                <a:pt x="145944" y="58124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EAD952-CF45-4D3F-9C0D-14B76BD07CDE}">
      <dsp:nvSpPr>
        <dsp:cNvPr id="0" name=""/>
        <dsp:cNvSpPr/>
      </dsp:nvSpPr>
      <dsp:spPr>
        <a:xfrm>
          <a:off x="1017904" y="6355695"/>
          <a:ext cx="2231888" cy="9988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Reginaldo Moreira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1047158" y="6384949"/>
        <a:ext cx="2173380" cy="940301"/>
      </dsp:txXfrm>
    </dsp:sp>
    <dsp:sp modelId="{6D7D3580-722C-4008-944B-27FB520CAD11}">
      <dsp:nvSpPr>
        <dsp:cNvPr id="0" name=""/>
        <dsp:cNvSpPr/>
      </dsp:nvSpPr>
      <dsp:spPr>
        <a:xfrm>
          <a:off x="3968606" y="45685"/>
          <a:ext cx="2621306" cy="1033821"/>
        </a:xfrm>
        <a:prstGeom prst="roundRect">
          <a:avLst>
            <a:gd name="adj" fmla="val 10000"/>
          </a:avLst>
        </a:pr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chemeClr val="tx1"/>
              </a:solidFill>
              <a:latin typeface="Myriad Pro" pitchFamily="34" charset="0"/>
            </a:rPr>
            <a:t>LIDER DE SETOR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b="1" kern="1200" dirty="0" smtClean="0">
              <a:solidFill>
                <a:srgbClr val="0033CC"/>
              </a:solidFill>
              <a:latin typeface="Myriad Pro" pitchFamily="34" charset="0"/>
            </a:rPr>
            <a:t>Maria D. Queiroz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Fisioterapia</a:t>
          </a:r>
        </a:p>
        <a:p>
          <a:pPr lvl="0" algn="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500" kern="1200" dirty="0" smtClean="0">
              <a:solidFill>
                <a:schemeClr val="tx1"/>
              </a:solidFill>
              <a:latin typeface="Myriad Pro" pitchFamily="34" charset="0"/>
            </a:rPr>
            <a:t>Ramal: 7820</a:t>
          </a:r>
          <a:endParaRPr lang="pt-BR" sz="1500" kern="1200" dirty="0" smtClean="0">
            <a:solidFill>
              <a:schemeClr val="tx1"/>
            </a:solidFill>
            <a:latin typeface="Myriad Pro" pitchFamily="34" charset="0"/>
          </a:endParaRPr>
        </a:p>
      </dsp:txBody>
      <dsp:txXfrm>
        <a:off x="3998886" y="75965"/>
        <a:ext cx="2560746" cy="973261"/>
      </dsp:txXfrm>
    </dsp:sp>
    <dsp:sp modelId="{EB16EB6F-597B-483C-8D25-A284539A969C}">
      <dsp:nvSpPr>
        <dsp:cNvPr id="0" name=""/>
        <dsp:cNvSpPr/>
      </dsp:nvSpPr>
      <dsp:spPr>
        <a:xfrm>
          <a:off x="4230737" y="1079506"/>
          <a:ext cx="151293" cy="707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703"/>
              </a:lnTo>
              <a:lnTo>
                <a:pt x="151293" y="7077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E2500-AEFC-4C40-962D-E81F07B917D2}">
      <dsp:nvSpPr>
        <dsp:cNvPr id="0" name=""/>
        <dsp:cNvSpPr/>
      </dsp:nvSpPr>
      <dsp:spPr>
        <a:xfrm>
          <a:off x="4382030" y="1268754"/>
          <a:ext cx="2621689" cy="1036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chemeClr val="tx1"/>
              </a:solidFill>
              <a:latin typeface="Myriad Pro" pitchFamily="34" charset="0"/>
            </a:rPr>
            <a:t>SUB LIDERSETOR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Eranciaba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de Caldas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Cond. Físico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solidFill>
                <a:schemeClr val="tx1"/>
              </a:solidFill>
              <a:latin typeface="Myriad Pro" pitchFamily="34" charset="0"/>
            </a:rPr>
            <a:t>Ramal: 7821</a:t>
          </a:r>
          <a:endParaRPr lang="pt-BR" sz="1300" kern="1200" dirty="0" smtClean="0">
            <a:latin typeface="Myriad Pro" pitchFamily="34" charset="0"/>
          </a:endParaRPr>
        </a:p>
      </dsp:txBody>
      <dsp:txXfrm>
        <a:off x="4412400" y="1299124"/>
        <a:ext cx="2560949" cy="976171"/>
      </dsp:txXfrm>
    </dsp:sp>
    <dsp:sp modelId="{9437F60B-1D91-4454-A623-DF41A93E8E98}">
      <dsp:nvSpPr>
        <dsp:cNvPr id="0" name=""/>
        <dsp:cNvSpPr/>
      </dsp:nvSpPr>
      <dsp:spPr>
        <a:xfrm>
          <a:off x="4230737" y="1079506"/>
          <a:ext cx="144539" cy="1985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5895"/>
              </a:lnTo>
              <a:lnTo>
                <a:pt x="144539" y="1985895"/>
              </a:lnTo>
            </a:path>
          </a:pathLst>
        </a:custGeom>
        <a:noFill/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4375276" y="2563228"/>
          <a:ext cx="2231922" cy="10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Priscilla </a:t>
          </a: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Mazi</a:t>
          </a:r>
          <a:endParaRPr lang="pt-BR" sz="1300" b="1" kern="1200" dirty="0" smtClean="0">
            <a:solidFill>
              <a:srgbClr val="0033CC"/>
            </a:solidFill>
            <a:latin typeface="Myriad Pro" pitchFamily="34" charset="0"/>
          </a:endParaRP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Cond. Físico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7821</a:t>
          </a:r>
        </a:p>
      </dsp:txBody>
      <dsp:txXfrm>
        <a:off x="4404692" y="2592644"/>
        <a:ext cx="2173090" cy="945515"/>
      </dsp:txXfrm>
    </dsp:sp>
    <dsp:sp modelId="{49291425-A14E-4D2D-8205-23632BBBA509}">
      <dsp:nvSpPr>
        <dsp:cNvPr id="0" name=""/>
        <dsp:cNvSpPr/>
      </dsp:nvSpPr>
      <dsp:spPr>
        <a:xfrm>
          <a:off x="4230737" y="1079506"/>
          <a:ext cx="142693" cy="3270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0105"/>
              </a:lnTo>
              <a:lnTo>
                <a:pt x="142693" y="327010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4373431" y="3847704"/>
          <a:ext cx="2235596" cy="1003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err="1" smtClean="0">
              <a:solidFill>
                <a:srgbClr val="0033CC"/>
              </a:solidFill>
              <a:latin typeface="Myriad Pro" pitchFamily="34" charset="0"/>
            </a:rPr>
            <a:t>Wender</a:t>
          </a: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 Barbosa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T. Ocupacional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7822</a:t>
          </a:r>
        </a:p>
      </dsp:txBody>
      <dsp:txXfrm>
        <a:off x="4402832" y="3877105"/>
        <a:ext cx="2176794" cy="945012"/>
      </dsp:txXfrm>
    </dsp:sp>
    <dsp:sp modelId="{2A68D4B9-C5D5-4F6A-A346-431C39099183}">
      <dsp:nvSpPr>
        <dsp:cNvPr id="0" name=""/>
        <dsp:cNvSpPr/>
      </dsp:nvSpPr>
      <dsp:spPr>
        <a:xfrm>
          <a:off x="4230737" y="1079506"/>
          <a:ext cx="116390" cy="4474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4438"/>
              </a:lnTo>
              <a:lnTo>
                <a:pt x="116390" y="44744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D1794-EDE4-424B-9509-35884ACAE80A}">
      <dsp:nvSpPr>
        <dsp:cNvPr id="0" name=""/>
        <dsp:cNvSpPr/>
      </dsp:nvSpPr>
      <dsp:spPr>
        <a:xfrm>
          <a:off x="4347127" y="5051211"/>
          <a:ext cx="2213714" cy="1005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Wagner Medeiros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4376576" y="5080660"/>
        <a:ext cx="2154816" cy="946570"/>
      </dsp:txXfrm>
    </dsp:sp>
    <dsp:sp modelId="{631128C0-66D8-48AF-A001-BBF3FF28DDE3}">
      <dsp:nvSpPr>
        <dsp:cNvPr id="0" name=""/>
        <dsp:cNvSpPr/>
      </dsp:nvSpPr>
      <dsp:spPr>
        <a:xfrm>
          <a:off x="4230737" y="1079506"/>
          <a:ext cx="103995" cy="5737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37421"/>
              </a:lnTo>
              <a:lnTo>
                <a:pt x="103995" y="57374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70613-16C3-47B4-858F-B01F949A2C52}">
      <dsp:nvSpPr>
        <dsp:cNvPr id="0" name=""/>
        <dsp:cNvSpPr/>
      </dsp:nvSpPr>
      <dsp:spPr>
        <a:xfrm>
          <a:off x="4334733" y="6319116"/>
          <a:ext cx="2188716" cy="995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latin typeface="Myriad Pro" pitchFamily="34" charset="0"/>
            </a:rPr>
            <a:t>BRIGADISTA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b="1" kern="1200" dirty="0" smtClean="0">
              <a:solidFill>
                <a:srgbClr val="0033CC"/>
              </a:solidFill>
              <a:latin typeface="Myriad Pro" pitchFamily="34" charset="0"/>
            </a:rPr>
            <a:t>Jeane Peixoto de V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Fisioterapia</a:t>
          </a:r>
        </a:p>
        <a:p>
          <a:pPr lvl="0" algn="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300" kern="1200" dirty="0" smtClean="0">
              <a:latin typeface="Myriad Pro" pitchFamily="34" charset="0"/>
            </a:rPr>
            <a:t>Ramal: 7820</a:t>
          </a:r>
        </a:p>
      </dsp:txBody>
      <dsp:txXfrm>
        <a:off x="4363894" y="6348277"/>
        <a:ext cx="2130394" cy="937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2D697-2743-47DD-9B95-22184822A63F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313C8-9BC1-4452-80C1-BF4E406614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4232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922AB-2211-44E8-B536-95C7B7F41970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E51E7-F3F1-4F00-B12B-229FF27A0D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656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51E7-F3F1-4F00-B12B-229FF27A0D8C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446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51E7-F3F1-4F00-B12B-229FF27A0D8C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44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51E7-F3F1-4F00-B12B-229FF27A0D8C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446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296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679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837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141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58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454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291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81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903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3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426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ED47E-6ECB-4C92-9A3C-3B293C07FCFC}" type="datetimeFigureOut">
              <a:rPr lang="pt-BR" smtClean="0"/>
              <a:t>23/07/2014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86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9.jpeg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g"/><Relationship Id="rId1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13" Type="http://schemas.openxmlformats.org/officeDocument/2006/relationships/image" Target="../media/image1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12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image" Target="../media/image11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Relationship Id="rId1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19.jpeg"/><Relationship Id="rId3" Type="http://schemas.openxmlformats.org/officeDocument/2006/relationships/image" Target="../media/image17.jpeg"/><Relationship Id="rId7" Type="http://schemas.openxmlformats.org/officeDocument/2006/relationships/diagramColors" Target="../diagrams/colors3.xml"/><Relationship Id="rId12" Type="http://schemas.openxmlformats.org/officeDocument/2006/relationships/image" Target="../media/image18.jpeg"/><Relationship Id="rId2" Type="http://schemas.openxmlformats.org/officeDocument/2006/relationships/image" Target="../media/image16.jpe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3.xml"/><Relationship Id="rId15" Type="http://schemas.openxmlformats.org/officeDocument/2006/relationships/image" Target="../media/image21.png"/><Relationship Id="rId10" Type="http://schemas.openxmlformats.org/officeDocument/2006/relationships/image" Target="../media/image3.jpg"/><Relationship Id="rId4" Type="http://schemas.openxmlformats.org/officeDocument/2006/relationships/diagramData" Target="../diagrams/data3.xml"/><Relationship Id="rId9" Type="http://schemas.openxmlformats.org/officeDocument/2006/relationships/image" Target="../media/image2.jpeg"/><Relationship Id="rId14" Type="http://schemas.openxmlformats.org/officeDocument/2006/relationships/image" Target="../media/image2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13" Type="http://schemas.openxmlformats.org/officeDocument/2006/relationships/image" Target="../media/image26.jpeg"/><Relationship Id="rId3" Type="http://schemas.openxmlformats.org/officeDocument/2006/relationships/image" Target="../media/image24.jpeg"/><Relationship Id="rId7" Type="http://schemas.openxmlformats.org/officeDocument/2006/relationships/diagramQuickStyle" Target="../diagrams/quickStyle4.xml"/><Relationship Id="rId12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3.jpg"/><Relationship Id="rId5" Type="http://schemas.openxmlformats.org/officeDocument/2006/relationships/diagramData" Target="../diagrams/data4.xml"/><Relationship Id="rId15" Type="http://schemas.openxmlformats.org/officeDocument/2006/relationships/image" Target="../media/image28.jpeg"/><Relationship Id="rId10" Type="http://schemas.openxmlformats.org/officeDocument/2006/relationships/image" Target="../media/image2.jpeg"/><Relationship Id="rId4" Type="http://schemas.openxmlformats.org/officeDocument/2006/relationships/image" Target="../media/image25.jpeg"/><Relationship Id="rId9" Type="http://schemas.microsoft.com/office/2007/relationships/diagramDrawing" Target="../diagrams/drawing4.xml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13" Type="http://schemas.openxmlformats.org/officeDocument/2006/relationships/image" Target="../media/image32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12" Type="http://schemas.openxmlformats.org/officeDocument/2006/relationships/image" Target="../media/image3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openxmlformats.org/officeDocument/2006/relationships/image" Target="../media/image30.jpeg"/><Relationship Id="rId5" Type="http://schemas.openxmlformats.org/officeDocument/2006/relationships/diagramColors" Target="../diagrams/colors5.xml"/><Relationship Id="rId15" Type="http://schemas.openxmlformats.org/officeDocument/2006/relationships/image" Target="../media/image20.jpg"/><Relationship Id="rId10" Type="http://schemas.openxmlformats.org/officeDocument/2006/relationships/image" Target="../media/image29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5.jpeg"/><Relationship Id="rId1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35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34.jpe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37.jpeg"/><Relationship Id="rId10" Type="http://schemas.openxmlformats.org/officeDocument/2006/relationships/image" Target="../media/image5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3.jpg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9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11" Type="http://schemas.openxmlformats.org/officeDocument/2006/relationships/image" Target="../media/image44.png"/><Relationship Id="rId5" Type="http://schemas.openxmlformats.org/officeDocument/2006/relationships/image" Target="../media/image2.jpeg"/><Relationship Id="rId10" Type="http://schemas.openxmlformats.org/officeDocument/2006/relationships/image" Target="../media/image43.jpeg"/><Relationship Id="rId4" Type="http://schemas.openxmlformats.org/officeDocument/2006/relationships/image" Target="../media/image40.jpeg"/><Relationship Id="rId9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20.jpg"/><Relationship Id="rId7" Type="http://schemas.openxmlformats.org/officeDocument/2006/relationships/image" Target="../media/image45.jpe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49.png"/><Relationship Id="rId5" Type="http://schemas.openxmlformats.org/officeDocument/2006/relationships/image" Target="../media/image3.jpg"/><Relationship Id="rId10" Type="http://schemas.openxmlformats.org/officeDocument/2006/relationships/image" Target="../media/image48.jpeg"/><Relationship Id="rId4" Type="http://schemas.openxmlformats.org/officeDocument/2006/relationships/image" Target="../media/image2.jpeg"/><Relationship Id="rId9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4.jpeg"/><Relationship Id="rId18" Type="http://schemas.openxmlformats.org/officeDocument/2006/relationships/image" Target="../media/image59.png"/><Relationship Id="rId3" Type="http://schemas.openxmlformats.org/officeDocument/2006/relationships/diagramLayout" Target="../diagrams/layout7.xml"/><Relationship Id="rId21" Type="http://schemas.openxmlformats.org/officeDocument/2006/relationships/image" Target="../media/image62.png"/><Relationship Id="rId7" Type="http://schemas.openxmlformats.org/officeDocument/2006/relationships/image" Target="../media/image51.jpeg"/><Relationship Id="rId12" Type="http://schemas.openxmlformats.org/officeDocument/2006/relationships/image" Target="../media/image53.jpeg"/><Relationship Id="rId17" Type="http://schemas.openxmlformats.org/officeDocument/2006/relationships/image" Target="../media/image58.png"/><Relationship Id="rId2" Type="http://schemas.openxmlformats.org/officeDocument/2006/relationships/diagramData" Target="../diagrams/data7.xml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openxmlformats.org/officeDocument/2006/relationships/image" Target="../media/image5.jpeg"/><Relationship Id="rId5" Type="http://schemas.openxmlformats.org/officeDocument/2006/relationships/diagramColors" Target="../diagrams/colors7.xml"/><Relationship Id="rId15" Type="http://schemas.openxmlformats.org/officeDocument/2006/relationships/image" Target="../media/image56.jpeg"/><Relationship Id="rId23" Type="http://schemas.openxmlformats.org/officeDocument/2006/relationships/image" Target="../media/image63.png"/><Relationship Id="rId10" Type="http://schemas.openxmlformats.org/officeDocument/2006/relationships/image" Target="../media/image3.jpg"/><Relationship Id="rId19" Type="http://schemas.openxmlformats.org/officeDocument/2006/relationships/image" Target="../media/image60.pn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.jpeg"/><Relationship Id="rId14" Type="http://schemas.openxmlformats.org/officeDocument/2006/relationships/image" Target="../media/image55.jpe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7" y="6321152"/>
            <a:ext cx="836923" cy="1058385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208408521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700808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Térreo / Bloco II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831" y="3110596"/>
            <a:ext cx="853619" cy="1018980"/>
          </a:xfrm>
          <a:prstGeom prst="rect">
            <a:avLst/>
          </a:prstGeom>
        </p:spPr>
      </p:pic>
      <p:pic>
        <p:nvPicPr>
          <p:cNvPr id="19" name="Imagem 18" descr="faixa_lucy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3" y="3136848"/>
            <a:ext cx="737957" cy="99272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7" y="4760702"/>
            <a:ext cx="720080" cy="92932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640" y="4699110"/>
            <a:ext cx="729929" cy="99091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872" y="6359653"/>
            <a:ext cx="743700" cy="1019884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554466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700808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1º andar / Bloco II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8" name="Imagem 17" descr="faixa_lucy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41" y="3080792"/>
            <a:ext cx="741175" cy="102269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3099842"/>
            <a:ext cx="768779" cy="100364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8" y="4672257"/>
            <a:ext cx="744155" cy="111844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63" y="4672257"/>
            <a:ext cx="822389" cy="111844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12" y="6336946"/>
            <a:ext cx="792585" cy="1008112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263" y="6280733"/>
            <a:ext cx="847360" cy="1120539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41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2" y="3080792"/>
            <a:ext cx="864096" cy="1101072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080792"/>
            <a:ext cx="857238" cy="1080120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15918587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2º andar / Bloco II - Ala A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87" y="4717551"/>
            <a:ext cx="867103" cy="108012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840" y="4717551"/>
            <a:ext cx="932458" cy="108012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78" y="6327127"/>
            <a:ext cx="832286" cy="1053829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431" y="6303441"/>
            <a:ext cx="832286" cy="1053829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56621" y="6327126"/>
            <a:ext cx="864096" cy="1053829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08078" y="6399848"/>
            <a:ext cx="835224" cy="98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3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6321152"/>
            <a:ext cx="829440" cy="1095441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89" y="6321152"/>
            <a:ext cx="851237" cy="108012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152800"/>
            <a:ext cx="886622" cy="1008112"/>
          </a:xfrm>
          <a:prstGeom prst="rect">
            <a:avLst/>
          </a:prstGeom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33274275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>
                <a:solidFill>
                  <a:srgbClr val="0033CC"/>
                </a:solidFill>
              </a:rPr>
              <a:t>2º andar / Bloco II - Ala B</a:t>
            </a:r>
            <a:endParaRPr lang="pt-BR" b="1" dirty="0" smtClean="0">
              <a:solidFill>
                <a:srgbClr val="0033CC"/>
              </a:solidFill>
            </a:endParaRP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3152056"/>
            <a:ext cx="810160" cy="108012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89" y="4685860"/>
            <a:ext cx="878711" cy="110466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514" y="4781799"/>
            <a:ext cx="729339" cy="1008726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91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2075872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Bloco III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3" y="3121234"/>
            <a:ext cx="792088" cy="100685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183009"/>
            <a:ext cx="697259" cy="945078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81" y="4686031"/>
            <a:ext cx="819443" cy="109829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4736976"/>
            <a:ext cx="792088" cy="105303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10" y="6256994"/>
            <a:ext cx="899866" cy="1161852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096" y="6311005"/>
            <a:ext cx="832286" cy="1053829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91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49661477"/>
              </p:ext>
            </p:extLst>
          </p:nvPr>
        </p:nvGraphicFramePr>
        <p:xfrm>
          <a:off x="404664" y="1208584"/>
          <a:ext cx="6048672" cy="8064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2º andar / Bloco II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78" y="3158469"/>
            <a:ext cx="842676" cy="97035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301" y="3118419"/>
            <a:ext cx="832286" cy="1053829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81" y="4724710"/>
            <a:ext cx="832286" cy="1053829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4715495"/>
            <a:ext cx="837147" cy="1063044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6" y="6338726"/>
            <a:ext cx="832286" cy="1053829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98" y="6323025"/>
            <a:ext cx="832286" cy="1053829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899781" y="2504728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297400" y="2525534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33879" y="3159474"/>
            <a:ext cx="839707" cy="1010495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67" t="-30467" r="-53406" b="116348"/>
          <a:stretch/>
        </p:blipFill>
        <p:spPr>
          <a:xfrm>
            <a:off x="4033526" y="6069710"/>
            <a:ext cx="1080121" cy="136815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0" t="16524" r="35950" b="69956"/>
          <a:stretch/>
        </p:blipFill>
        <p:spPr>
          <a:xfrm>
            <a:off x="1009116" y="4729464"/>
            <a:ext cx="848551" cy="107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1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m 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600" y="7418956"/>
            <a:ext cx="808225" cy="1010850"/>
          </a:xfrm>
          <a:prstGeom prst="rect">
            <a:avLst/>
          </a:prstGeom>
        </p:spPr>
      </p:pic>
      <p:pic>
        <p:nvPicPr>
          <p:cNvPr id="89" name="Imagem 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07" y="5951597"/>
            <a:ext cx="811097" cy="102023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>
                <a:solidFill>
                  <a:srgbClr val="0033CC"/>
                </a:solidFill>
              </a:rPr>
              <a:t>3</a:t>
            </a:r>
            <a:r>
              <a:rPr lang="pt-BR" b="1" dirty="0" smtClean="0">
                <a:solidFill>
                  <a:srgbClr val="0033CC"/>
                </a:solidFill>
              </a:rPr>
              <a:t>º andar / Bloco 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" name="Grupo 58"/>
          <p:cNvGrpSpPr/>
          <p:nvPr/>
        </p:nvGrpSpPr>
        <p:grpSpPr>
          <a:xfrm>
            <a:off x="476672" y="2726066"/>
            <a:ext cx="6048672" cy="5899342"/>
            <a:chOff x="476672" y="2500757"/>
            <a:chExt cx="6048672" cy="5899342"/>
          </a:xfrm>
        </p:grpSpPr>
        <p:cxnSp>
          <p:nvCxnSpPr>
            <p:cNvPr id="60" name="Conector reto 59"/>
            <p:cNvCxnSpPr/>
            <p:nvPr/>
          </p:nvCxnSpPr>
          <p:spPr>
            <a:xfrm flipH="1">
              <a:off x="3479428" y="3796901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ector reto 60"/>
            <p:cNvCxnSpPr/>
            <p:nvPr/>
          </p:nvCxnSpPr>
          <p:spPr>
            <a:xfrm flipV="1">
              <a:off x="1608397" y="5429543"/>
              <a:ext cx="3844696" cy="124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Conector reto 61"/>
            <p:cNvCxnSpPr/>
            <p:nvPr/>
          </p:nvCxnSpPr>
          <p:spPr>
            <a:xfrm>
              <a:off x="1608416" y="5446939"/>
              <a:ext cx="0" cy="1817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3" name="Grupo 62"/>
            <p:cNvGrpSpPr/>
            <p:nvPr/>
          </p:nvGrpSpPr>
          <p:grpSpPr>
            <a:xfrm>
              <a:off x="2316617" y="2500757"/>
              <a:ext cx="2325595" cy="1278845"/>
              <a:chOff x="508857" y="3393025"/>
              <a:chExt cx="2325595" cy="1278845"/>
            </a:xfrm>
          </p:grpSpPr>
          <p:sp>
            <p:nvSpPr>
              <p:cNvPr id="83" name="Retângulo de cantos arredondados 82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4" name="Retângulo 83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COORDENADOR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Efraim </a:t>
                </a: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Midões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Faturamento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(Manhã)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Ramal: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7804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64" name="Grupo 63"/>
            <p:cNvGrpSpPr/>
            <p:nvPr/>
          </p:nvGrpSpPr>
          <p:grpSpPr>
            <a:xfrm>
              <a:off x="476672" y="7113240"/>
              <a:ext cx="2325595" cy="1278845"/>
              <a:chOff x="508857" y="3393025"/>
              <a:chExt cx="2325595" cy="1278845"/>
            </a:xfrm>
          </p:grpSpPr>
          <p:sp>
            <p:nvSpPr>
              <p:cNvPr id="81" name="Retângulo de cantos arredondados 80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2" name="Retângulo 81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João Carlos </a:t>
                </a:r>
                <a:r>
                  <a:rPr lang="pt-BR" sz="1300" b="1" dirty="0" err="1" smtClean="0">
                    <a:solidFill>
                      <a:srgbClr val="0033CC"/>
                    </a:solidFill>
                    <a:latin typeface="Myriad Pro" pitchFamily="34" charset="0"/>
                  </a:rPr>
                  <a:t>Finzi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Patrimônio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7853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65" name="Grupo 64"/>
            <p:cNvGrpSpPr/>
            <p:nvPr/>
          </p:nvGrpSpPr>
          <p:grpSpPr>
            <a:xfrm>
              <a:off x="476672" y="5597101"/>
              <a:ext cx="2325595" cy="1278845"/>
              <a:chOff x="508857" y="3393025"/>
              <a:chExt cx="2325595" cy="1278845"/>
            </a:xfrm>
          </p:grpSpPr>
          <p:sp>
            <p:nvSpPr>
              <p:cNvPr id="79" name="Retângulo de cantos arredondados 78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0" name="Retângulo 79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Patrícia </a:t>
                </a: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Jeronimo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Finanças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7878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66" name="Grupo 65"/>
            <p:cNvGrpSpPr/>
            <p:nvPr/>
          </p:nvGrpSpPr>
          <p:grpSpPr>
            <a:xfrm>
              <a:off x="2338210" y="4012925"/>
              <a:ext cx="2325595" cy="1278845"/>
              <a:chOff x="508857" y="3393025"/>
              <a:chExt cx="2325595" cy="1278845"/>
            </a:xfrm>
          </p:grpSpPr>
          <p:sp>
            <p:nvSpPr>
              <p:cNvPr id="77" name="Retângulo de cantos arredondados 76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8" name="Retângulo 77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LIDER </a:t>
                </a:r>
                <a:r>
                  <a:rPr lang="pt-BR" sz="1300" b="1" dirty="0">
                    <a:solidFill>
                      <a:schemeClr val="tx1"/>
                    </a:solidFill>
                    <a:latin typeface="Myriad Pro" pitchFamily="34" charset="0"/>
                  </a:rPr>
                  <a:t>SETOR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Rodrigo </a:t>
                </a: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Moreno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Finanças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(Tarde)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Ramal: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7802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cxnSp>
          <p:nvCxnSpPr>
            <p:cNvPr id="67" name="Conector reto 66"/>
            <p:cNvCxnSpPr/>
            <p:nvPr/>
          </p:nvCxnSpPr>
          <p:spPr>
            <a:xfrm>
              <a:off x="3485771" y="5291770"/>
              <a:ext cx="0" cy="1439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ector reto 67"/>
            <p:cNvCxnSpPr/>
            <p:nvPr/>
          </p:nvCxnSpPr>
          <p:spPr>
            <a:xfrm>
              <a:off x="5453093" y="5429543"/>
              <a:ext cx="0" cy="1817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9" name="Grupo 68"/>
            <p:cNvGrpSpPr/>
            <p:nvPr/>
          </p:nvGrpSpPr>
          <p:grpSpPr>
            <a:xfrm>
              <a:off x="4199749" y="5634557"/>
              <a:ext cx="2325595" cy="1278845"/>
              <a:chOff x="508857" y="3393025"/>
              <a:chExt cx="2325595" cy="1278845"/>
            </a:xfrm>
          </p:grpSpPr>
          <p:sp>
            <p:nvSpPr>
              <p:cNvPr id="75" name="Retângulo de cantos arredondados 74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6" name="Retângulo 75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Renata </a:t>
                </a: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Chapchap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Psicologia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7835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cxnSp>
          <p:nvCxnSpPr>
            <p:cNvPr id="70" name="Conector reto 69"/>
            <p:cNvCxnSpPr/>
            <p:nvPr/>
          </p:nvCxnSpPr>
          <p:spPr>
            <a:xfrm flipH="1">
              <a:off x="1608397" y="6886990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ector reto 70"/>
            <p:cNvCxnSpPr/>
            <p:nvPr/>
          </p:nvCxnSpPr>
          <p:spPr>
            <a:xfrm flipH="1">
              <a:off x="5462153" y="6905895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upo 71"/>
            <p:cNvGrpSpPr/>
            <p:nvPr/>
          </p:nvGrpSpPr>
          <p:grpSpPr>
            <a:xfrm>
              <a:off x="4199749" y="7121254"/>
              <a:ext cx="2325595" cy="1278845"/>
              <a:chOff x="508857" y="3393025"/>
              <a:chExt cx="2325595" cy="1278845"/>
            </a:xfrm>
          </p:grpSpPr>
          <p:sp>
            <p:nvSpPr>
              <p:cNvPr id="73" name="Retângulo de cantos arredondados 72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4" name="Retângulo 73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Ana Flavia </a:t>
                </a: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Rezende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Secretaria </a:t>
                </a:r>
                <a:r>
                  <a:rPr lang="pt-BR" sz="1300" dirty="0" err="1" smtClean="0">
                    <a:solidFill>
                      <a:schemeClr val="tx1"/>
                    </a:solidFill>
                    <a:latin typeface="Myriad Pro" pitchFamily="34" charset="0"/>
                  </a:rPr>
                  <a:t>Direx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Ramal: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7987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</p:grpSp>
      <p:pic>
        <p:nvPicPr>
          <p:cNvPr id="86" name="Imagem 8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025" y="2850617"/>
            <a:ext cx="803153" cy="1029741"/>
          </a:xfrm>
          <a:prstGeom prst="rect">
            <a:avLst/>
          </a:prstGeom>
        </p:spPr>
      </p:pic>
      <p:pic>
        <p:nvPicPr>
          <p:cNvPr id="87" name="Imagem 8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45" y="4376936"/>
            <a:ext cx="836733" cy="1008112"/>
          </a:xfrm>
          <a:prstGeom prst="rect">
            <a:avLst/>
          </a:prstGeom>
        </p:spPr>
      </p:pic>
      <p:pic>
        <p:nvPicPr>
          <p:cNvPr id="90" name="Imagem 8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96" y="7408837"/>
            <a:ext cx="799193" cy="1054491"/>
          </a:xfrm>
          <a:prstGeom prst="rect">
            <a:avLst/>
          </a:prstGeom>
        </p:spPr>
      </p:pic>
      <p:sp>
        <p:nvSpPr>
          <p:cNvPr id="41" name="CaixaDeTexto 40"/>
          <p:cNvSpPr txBox="1"/>
          <p:nvPr/>
        </p:nvSpPr>
        <p:spPr>
          <a:xfrm>
            <a:off x="677266" y="5166879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4835438" y="5166879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4128" y="5917119"/>
            <a:ext cx="826422" cy="105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6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m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096" y="6019556"/>
            <a:ext cx="832286" cy="111625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IMREA HCFMUSP</a:t>
            </a:r>
            <a:endParaRPr lang="pt-BR" dirty="0"/>
          </a:p>
          <a:p>
            <a:pPr algn="ctr"/>
            <a:r>
              <a:rPr lang="pt-BR" b="1" dirty="0"/>
              <a:t>BRIGADA DE INCÊNDIO – ANO </a:t>
            </a:r>
            <a:r>
              <a:rPr lang="pt-BR" b="1" dirty="0" smtClean="0"/>
              <a:t>2014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76672" y="1280592"/>
            <a:ext cx="5976664" cy="93610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schemeClr val="tx1"/>
              </a:solidFill>
            </a:endParaRP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schemeClr val="tx1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4º e 5º andar / Bloco I</a:t>
            </a:r>
          </a:p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upo 13"/>
          <p:cNvGrpSpPr/>
          <p:nvPr/>
        </p:nvGrpSpPr>
        <p:grpSpPr>
          <a:xfrm>
            <a:off x="476672" y="2798074"/>
            <a:ext cx="6048672" cy="5899342"/>
            <a:chOff x="476672" y="2500757"/>
            <a:chExt cx="6048672" cy="5899342"/>
          </a:xfrm>
        </p:grpSpPr>
        <p:cxnSp>
          <p:nvCxnSpPr>
            <p:cNvPr id="15" name="Conector reto 14"/>
            <p:cNvCxnSpPr/>
            <p:nvPr/>
          </p:nvCxnSpPr>
          <p:spPr>
            <a:xfrm flipH="1">
              <a:off x="3479428" y="3796901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 flipV="1">
              <a:off x="1608397" y="5429543"/>
              <a:ext cx="3844696" cy="124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>
              <a:off x="1608416" y="5446939"/>
              <a:ext cx="0" cy="1817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2" name="Grupo 21"/>
            <p:cNvGrpSpPr/>
            <p:nvPr/>
          </p:nvGrpSpPr>
          <p:grpSpPr>
            <a:xfrm>
              <a:off x="2316617" y="2500757"/>
              <a:ext cx="2325595" cy="1278845"/>
              <a:chOff x="508857" y="3393025"/>
              <a:chExt cx="2325595" cy="1278845"/>
            </a:xfrm>
          </p:grpSpPr>
          <p:sp>
            <p:nvSpPr>
              <p:cNvPr id="42" name="Retângulo de cantos arredondados 41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3" name="Retângulo 42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SUB COORDENADOR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André </a:t>
                </a:r>
                <a:r>
                  <a:rPr lang="pt-BR" sz="1300" b="1" dirty="0" err="1">
                    <a:solidFill>
                      <a:srgbClr val="0033CC"/>
                    </a:solidFill>
                    <a:latin typeface="Myriad Pro" pitchFamily="34" charset="0"/>
                  </a:rPr>
                  <a:t>Luis</a:t>
                </a: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 da Silva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Enfermagem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(Manhã)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  Ramal: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7992 7862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23" name="Grupo 22"/>
            <p:cNvGrpSpPr/>
            <p:nvPr/>
          </p:nvGrpSpPr>
          <p:grpSpPr>
            <a:xfrm>
              <a:off x="476672" y="7113240"/>
              <a:ext cx="2325595" cy="1278845"/>
              <a:chOff x="508857" y="3393025"/>
              <a:chExt cx="2325595" cy="1278845"/>
            </a:xfrm>
          </p:grpSpPr>
          <p:sp>
            <p:nvSpPr>
              <p:cNvPr id="40" name="Retângulo de cantos arredondados 39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1" name="Retângulo 40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Ricardo </a:t>
                </a:r>
                <a:r>
                  <a:rPr lang="pt-BR" sz="1300" b="1" dirty="0" err="1" smtClean="0">
                    <a:solidFill>
                      <a:srgbClr val="0033CC"/>
                    </a:solidFill>
                    <a:latin typeface="Myriad Pro" pitchFamily="34" charset="0"/>
                  </a:rPr>
                  <a:t>Midões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Compras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7841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24" name="Grupo 23"/>
            <p:cNvGrpSpPr/>
            <p:nvPr/>
          </p:nvGrpSpPr>
          <p:grpSpPr>
            <a:xfrm>
              <a:off x="476672" y="5597101"/>
              <a:ext cx="2325595" cy="1278845"/>
              <a:chOff x="508857" y="3393025"/>
              <a:chExt cx="2325595" cy="1278845"/>
            </a:xfrm>
          </p:grpSpPr>
          <p:sp>
            <p:nvSpPr>
              <p:cNvPr id="38" name="Retângulo de cantos arredondados 37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9" name="Retângulo 38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Jackson </a:t>
                </a: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Alves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Enfermagem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7862</a:t>
                </a:r>
                <a:endParaRPr lang="pt-BR" sz="1300" dirty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grpSp>
          <p:nvGrpSpPr>
            <p:cNvPr id="25" name="Grupo 24"/>
            <p:cNvGrpSpPr/>
            <p:nvPr/>
          </p:nvGrpSpPr>
          <p:grpSpPr>
            <a:xfrm>
              <a:off x="2338210" y="4012925"/>
              <a:ext cx="2325595" cy="1278845"/>
              <a:chOff x="508857" y="3393025"/>
              <a:chExt cx="2325595" cy="1278845"/>
            </a:xfrm>
          </p:grpSpPr>
          <p:sp>
            <p:nvSpPr>
              <p:cNvPr id="36" name="Retângulo de cantos arredondados 35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7" name="Retângulo 36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 </a:t>
                </a: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LIDER SETOR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Tatiane Vargas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Enfermagem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(Tarde) 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 Ramal: 7862</a:t>
                </a:r>
              </a:p>
            </p:txBody>
          </p:sp>
        </p:grpSp>
        <p:cxnSp>
          <p:nvCxnSpPr>
            <p:cNvPr id="26" name="Conector reto 25"/>
            <p:cNvCxnSpPr/>
            <p:nvPr/>
          </p:nvCxnSpPr>
          <p:spPr>
            <a:xfrm>
              <a:off x="3485771" y="5291770"/>
              <a:ext cx="0" cy="1439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ector reto 26"/>
            <p:cNvCxnSpPr/>
            <p:nvPr/>
          </p:nvCxnSpPr>
          <p:spPr>
            <a:xfrm>
              <a:off x="5453093" y="5429543"/>
              <a:ext cx="0" cy="1817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8" name="Grupo 27"/>
            <p:cNvGrpSpPr/>
            <p:nvPr/>
          </p:nvGrpSpPr>
          <p:grpSpPr>
            <a:xfrm>
              <a:off x="3929325" y="5634557"/>
              <a:ext cx="2596019" cy="1278845"/>
              <a:chOff x="238433" y="3393025"/>
              <a:chExt cx="2596019" cy="1278845"/>
            </a:xfrm>
          </p:grpSpPr>
          <p:sp>
            <p:nvSpPr>
              <p:cNvPr id="34" name="Retângulo de cantos arredondados 33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5" name="Retângulo 34"/>
              <p:cNvSpPr/>
              <p:nvPr/>
            </p:nvSpPr>
            <p:spPr>
              <a:xfrm>
                <a:off x="238433" y="3430481"/>
                <a:ext cx="2596019" cy="12322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chemeClr val="tx1"/>
                    </a:solidFill>
                    <a:latin typeface="Myriad Pro" pitchFamily="34" charset="0"/>
                  </a:rPr>
                  <a:t>BRIGADISTA</a:t>
                </a:r>
                <a:endParaRPr lang="pt-BR" sz="1300" b="1" dirty="0">
                  <a:solidFill>
                    <a:schemeClr val="tx1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b="1" dirty="0" smtClean="0">
                    <a:solidFill>
                      <a:srgbClr val="0033CC"/>
                    </a:solidFill>
                    <a:latin typeface="Myriad Pro" pitchFamily="34" charset="0"/>
                  </a:rPr>
                  <a:t>Marcelo Carlos Jr</a:t>
                </a:r>
                <a:endParaRPr lang="pt-BR" sz="1300" b="1" dirty="0">
                  <a:solidFill>
                    <a:srgbClr val="0033CC"/>
                  </a:solidFill>
                  <a:latin typeface="Myriad Pro" pitchFamily="34" charset="0"/>
                </a:endParaRP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Contratos</a:t>
                </a:r>
              </a:p>
              <a:p>
                <a:pPr lvl="0" algn="r" defTabSz="57785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</a:pP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Ramal</a:t>
                </a:r>
                <a:r>
                  <a:rPr lang="pt-BR" sz="1300" dirty="0">
                    <a:solidFill>
                      <a:schemeClr val="tx1"/>
                    </a:solidFill>
                    <a:latin typeface="Myriad Pro" pitchFamily="34" charset="0"/>
                  </a:rPr>
                  <a:t>: </a:t>
                </a:r>
                <a:r>
                  <a:rPr lang="pt-BR" sz="1300" dirty="0" smtClean="0">
                    <a:solidFill>
                      <a:schemeClr val="tx1"/>
                    </a:solidFill>
                    <a:latin typeface="Myriad Pro" pitchFamily="34" charset="0"/>
                  </a:rPr>
                  <a:t>7807</a:t>
                </a:r>
                <a:endParaRPr lang="pt-BR" sz="1300" kern="1200" dirty="0" smtClean="0">
                  <a:solidFill>
                    <a:schemeClr val="tx1"/>
                  </a:solidFill>
                  <a:latin typeface="Myriad Pro" pitchFamily="34" charset="0"/>
                </a:endParaRPr>
              </a:p>
            </p:txBody>
          </p:sp>
        </p:grpSp>
        <p:cxnSp>
          <p:nvCxnSpPr>
            <p:cNvPr id="29" name="Conector reto 28"/>
            <p:cNvCxnSpPr/>
            <p:nvPr/>
          </p:nvCxnSpPr>
          <p:spPr>
            <a:xfrm flipH="1">
              <a:off x="1608397" y="6886990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ector reto 29"/>
            <p:cNvCxnSpPr/>
            <p:nvPr/>
          </p:nvCxnSpPr>
          <p:spPr>
            <a:xfrm flipH="1">
              <a:off x="5462153" y="6905895"/>
              <a:ext cx="0" cy="2159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upo 30"/>
            <p:cNvGrpSpPr/>
            <p:nvPr/>
          </p:nvGrpSpPr>
          <p:grpSpPr>
            <a:xfrm>
              <a:off x="4199749" y="7121254"/>
              <a:ext cx="2325595" cy="1278845"/>
              <a:chOff x="508857" y="3393025"/>
              <a:chExt cx="2325595" cy="1278845"/>
            </a:xfrm>
          </p:grpSpPr>
          <p:sp>
            <p:nvSpPr>
              <p:cNvPr id="32" name="Retângulo de cantos arredondados 31"/>
              <p:cNvSpPr/>
              <p:nvPr/>
            </p:nvSpPr>
            <p:spPr>
              <a:xfrm>
                <a:off x="508857" y="3393025"/>
                <a:ext cx="2325595" cy="1278845"/>
              </a:xfrm>
              <a:prstGeom prst="roundRect">
                <a:avLst>
                  <a:gd name="adj" fmla="val 10000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3" name="Retângulo 32"/>
              <p:cNvSpPr/>
              <p:nvPr/>
            </p:nvSpPr>
            <p:spPr>
              <a:xfrm>
                <a:off x="546313" y="3430481"/>
                <a:ext cx="2250683" cy="120393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765" tIns="16510" rIns="24765" bIns="16510" numCol="1" spcCol="1270" anchor="ctr" anchorCtr="0">
                <a:noAutofit/>
              </a:bodyPr>
              <a:lstStyle/>
              <a:p>
                <a:pPr lvl="0" algn="r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pt-BR" sz="1300" b="1" dirty="0">
                    <a:latin typeface="Myriad Pro" pitchFamily="34" charset="0"/>
                  </a:rPr>
                  <a:t>BRIGADISTA</a:t>
                </a:r>
              </a:p>
              <a:p>
                <a:pPr lvl="0" algn="r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pt-BR" sz="1300" b="1" dirty="0">
                    <a:solidFill>
                      <a:srgbClr val="0033CC"/>
                    </a:solidFill>
                    <a:latin typeface="Myriad Pro" pitchFamily="34" charset="0"/>
                  </a:rPr>
                  <a:t>NOME</a:t>
                </a:r>
              </a:p>
              <a:p>
                <a:pPr lvl="0" algn="r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pt-BR" sz="1300" dirty="0">
                    <a:latin typeface="Myriad Pro" pitchFamily="34" charset="0"/>
                  </a:rPr>
                  <a:t>        </a:t>
                </a:r>
                <a:r>
                  <a:rPr lang="pt-BR" sz="1300" dirty="0" smtClean="0">
                    <a:latin typeface="Myriad Pro" pitchFamily="34" charset="0"/>
                  </a:rPr>
                  <a:t>Serviço</a:t>
                </a:r>
                <a:endParaRPr lang="pt-BR" sz="1300" dirty="0">
                  <a:latin typeface="Myriad Pro" pitchFamily="34" charset="0"/>
                </a:endParaRPr>
              </a:p>
              <a:p>
                <a:pPr lvl="0" algn="r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pt-BR" sz="1300" dirty="0" smtClean="0">
                    <a:latin typeface="Myriad Pro" pitchFamily="34" charset="0"/>
                  </a:rPr>
                  <a:t>Ramal</a:t>
                </a:r>
                <a:r>
                  <a:rPr lang="pt-BR" sz="1300" dirty="0">
                    <a:latin typeface="Myriad Pro" pitchFamily="34" charset="0"/>
                  </a:rPr>
                  <a:t>: 7XXX</a:t>
                </a:r>
              </a:p>
            </p:txBody>
          </p:sp>
        </p:grpSp>
      </p:grpSp>
      <p:pic>
        <p:nvPicPr>
          <p:cNvPr id="4" name="Imagem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063" y="3115447"/>
            <a:ext cx="605645" cy="924016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063" y="4670282"/>
            <a:ext cx="631943" cy="737887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5988248"/>
            <a:ext cx="883920" cy="1091184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45" y="7448013"/>
            <a:ext cx="886556" cy="1203933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603" y="7516591"/>
            <a:ext cx="832286" cy="1053829"/>
          </a:xfrm>
          <a:prstGeom prst="rect">
            <a:avLst/>
          </a:prstGeom>
        </p:spPr>
      </p:pic>
      <p:sp>
        <p:nvSpPr>
          <p:cNvPr id="46" name="CaixaDeTexto 45"/>
          <p:cNvSpPr txBox="1"/>
          <p:nvPr/>
        </p:nvSpPr>
        <p:spPr>
          <a:xfrm>
            <a:off x="677266" y="5166879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4835438" y="5166879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11"/>
          <a:srcRect l="-385736" t="75825" r="385736" b="-75825"/>
          <a:stretch/>
        </p:blipFill>
        <p:spPr>
          <a:xfrm>
            <a:off x="4229101" y="6051209"/>
            <a:ext cx="856637" cy="1068484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18510" y="6104152"/>
            <a:ext cx="904684" cy="105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9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92087690"/>
              </p:ext>
            </p:extLst>
          </p:nvPr>
        </p:nvGraphicFramePr>
        <p:xfrm>
          <a:off x="-318272" y="2345535"/>
          <a:ext cx="7176272" cy="7444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66" y="3701877"/>
            <a:ext cx="557865" cy="884134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88" y="2420714"/>
            <a:ext cx="720080" cy="88413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3706"/>
            <a:ext cx="1368152" cy="598854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08" y="362978"/>
            <a:ext cx="1349920" cy="576048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1628800" y="34622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prstClr val="black"/>
                </a:solidFill>
              </a:rPr>
              <a:t>IMREA HCFMUSP</a:t>
            </a:r>
            <a:endParaRPr lang="pt-BR" dirty="0">
              <a:solidFill>
                <a:prstClr val="black"/>
              </a:solidFill>
            </a:endParaRPr>
          </a:p>
          <a:p>
            <a:pPr algn="ctr"/>
            <a:r>
              <a:rPr lang="pt-BR" b="1" dirty="0">
                <a:solidFill>
                  <a:prstClr val="black"/>
                </a:solidFill>
              </a:rPr>
              <a:t>BRIGADA DE INCÊNDIO – ANO </a:t>
            </a:r>
            <a:r>
              <a:rPr lang="pt-BR" b="1" dirty="0" smtClean="0">
                <a:solidFill>
                  <a:prstClr val="black"/>
                </a:solidFill>
              </a:rPr>
              <a:t>2014</a:t>
            </a:r>
            <a:endParaRPr lang="pt-BR" dirty="0">
              <a:solidFill>
                <a:prstClr val="black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476672" y="1086717"/>
            <a:ext cx="5976664" cy="84002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dirty="0" smtClean="0">
              <a:solidFill>
                <a:prstClr val="black"/>
              </a:solidFill>
            </a:endParaRPr>
          </a:p>
          <a:p>
            <a:pPr algn="ctr"/>
            <a:r>
              <a:rPr lang="pt-BR" b="1" dirty="0" smtClean="0">
                <a:solidFill>
                  <a:prstClr val="black"/>
                </a:solidFill>
              </a:rPr>
              <a:t>ORGANOGRAMA</a:t>
            </a:r>
          </a:p>
          <a:p>
            <a:pPr algn="ctr"/>
            <a:r>
              <a:rPr lang="pt-BR" b="1" dirty="0" smtClean="0">
                <a:solidFill>
                  <a:prstClr val="black"/>
                </a:solidFill>
              </a:rPr>
              <a:t>GRUPOS: ABANDONO – COMBATE – SALVAMENTO – APOIO</a:t>
            </a:r>
          </a:p>
          <a:p>
            <a:pPr algn="ctr"/>
            <a:r>
              <a:rPr lang="pt-BR" b="1" dirty="0" smtClean="0">
                <a:solidFill>
                  <a:srgbClr val="0033CC"/>
                </a:solidFill>
              </a:rPr>
              <a:t>2º andar / Bloco II </a:t>
            </a:r>
          </a:p>
          <a:p>
            <a:pPr algn="ctr"/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2" y="0"/>
            <a:ext cx="117475" cy="990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06" y="4958748"/>
            <a:ext cx="663076" cy="95436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62" y="5026690"/>
            <a:ext cx="727761" cy="84300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42" y="6233805"/>
            <a:ext cx="620851" cy="786113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415" y="6342919"/>
            <a:ext cx="532862" cy="674702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796238" y="1945426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Manhã</a:t>
            </a:r>
            <a:endParaRPr lang="pt-BR" sz="2000" b="1" dirty="0">
              <a:solidFill>
                <a:srgbClr val="C0504D">
                  <a:lumMod val="75000"/>
                </a:srgbClr>
              </a:solidFill>
              <a:latin typeface="Myriad Pro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412406" y="1945426"/>
            <a:ext cx="1521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Tarde</a:t>
            </a:r>
            <a:endParaRPr lang="pt-BR" sz="2000" b="1" dirty="0">
              <a:solidFill>
                <a:srgbClr val="C0504D">
                  <a:lumMod val="75000"/>
                </a:srgbClr>
              </a:solidFill>
              <a:latin typeface="Myriad Pro" pitchFamily="34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6766" y="3722024"/>
            <a:ext cx="630604" cy="916028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8562" y="7428939"/>
            <a:ext cx="747012" cy="938953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84717" y="8776913"/>
            <a:ext cx="635660" cy="818837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771179" y="2503915"/>
            <a:ext cx="652329" cy="841446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90725" y="7478902"/>
            <a:ext cx="731583" cy="926672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46978" y="8803715"/>
            <a:ext cx="558580" cy="739297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76986" y="6295983"/>
            <a:ext cx="854737" cy="826403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18563" y="6153882"/>
            <a:ext cx="838230" cy="90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797</Words>
  <Application>Microsoft Office PowerPoint</Application>
  <PresentationFormat>Papel A4 (210 x 297 mm)</PresentationFormat>
  <Paragraphs>320</Paragraphs>
  <Slides>9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Calibri</vt:lpstr>
      <vt:lpstr>Myriad Pro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Raphael Santos Freire</dc:creator>
  <cp:lastModifiedBy>Efraim Alves Midões</cp:lastModifiedBy>
  <cp:revision>73</cp:revision>
  <cp:lastPrinted>2014-07-23T11:57:07Z</cp:lastPrinted>
  <dcterms:created xsi:type="dcterms:W3CDTF">2014-07-18T12:20:07Z</dcterms:created>
  <dcterms:modified xsi:type="dcterms:W3CDTF">2014-07-23T13:53:39Z</dcterms:modified>
</cp:coreProperties>
</file>